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9" r:id="rId1"/>
    <p:sldMasterId id="2147483661" r:id="rId2"/>
    <p:sldMasterId id="2147483673" r:id="rId3"/>
  </p:sldMasterIdLst>
  <p:notesMasterIdLst>
    <p:notesMasterId r:id="rId29"/>
  </p:notesMasterIdLst>
  <p:sldIdLst>
    <p:sldId id="309" r:id="rId4"/>
    <p:sldId id="310" r:id="rId5"/>
    <p:sldId id="260" r:id="rId6"/>
    <p:sldId id="296" r:id="rId7"/>
    <p:sldId id="297" r:id="rId8"/>
    <p:sldId id="278" r:id="rId9"/>
    <p:sldId id="298" r:id="rId10"/>
    <p:sldId id="279" r:id="rId11"/>
    <p:sldId id="299" r:id="rId12"/>
    <p:sldId id="300" r:id="rId13"/>
    <p:sldId id="301" r:id="rId14"/>
    <p:sldId id="280" r:id="rId15"/>
    <p:sldId id="281" r:id="rId16"/>
    <p:sldId id="302" r:id="rId17"/>
    <p:sldId id="303" r:id="rId18"/>
    <p:sldId id="282" r:id="rId19"/>
    <p:sldId id="304" r:id="rId20"/>
    <p:sldId id="305" r:id="rId21"/>
    <p:sldId id="306" r:id="rId22"/>
    <p:sldId id="283" r:id="rId23"/>
    <p:sldId id="307" r:id="rId24"/>
    <p:sldId id="308" r:id="rId25"/>
    <p:sldId id="287" r:id="rId26"/>
    <p:sldId id="312" r:id="rId27"/>
    <p:sldId id="311" r:id="rId28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0C0C0"/>
    <a:srgbClr val="000066"/>
    <a:srgbClr val="FFFF99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0" autoAdjust="0"/>
    <p:restoredTop sz="94660" autoAdjust="0"/>
  </p:normalViewPr>
  <p:slideViewPr>
    <p:cSldViewPr>
      <p:cViewPr varScale="1">
        <p:scale>
          <a:sx n="106" d="100"/>
          <a:sy n="106" d="100"/>
        </p:scale>
        <p:origin x="1308" y="15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presProps" Target="presProps.xml"/><Relationship Id="rId8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endParaRPr lang="en-US" altLang="en-US"/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endParaRPr lang="en-US" altLang="en-US"/>
          </a:p>
        </p:txBody>
      </p:sp>
      <p:sp>
        <p:nvSpPr>
          <p:cNvPr id="41988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4198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0"/>
            <a:r>
              <a:rPr lang="en-US" altLang="en-US" smtClean="0"/>
              <a:t>Second level</a:t>
            </a:r>
          </a:p>
          <a:p>
            <a:pPr lvl="0"/>
            <a:r>
              <a:rPr lang="en-US" altLang="en-US" smtClean="0"/>
              <a:t>Third level</a:t>
            </a:r>
          </a:p>
          <a:p>
            <a:pPr lvl="0"/>
            <a:r>
              <a:rPr lang="en-US" altLang="en-US" smtClean="0"/>
              <a:t>Fourth level</a:t>
            </a:r>
          </a:p>
          <a:p>
            <a:pPr lvl="0"/>
            <a:r>
              <a:rPr lang="en-US" altLang="en-US" smtClean="0"/>
              <a:t>Fifth level</a:t>
            </a:r>
          </a:p>
        </p:txBody>
      </p:sp>
      <p:sp>
        <p:nvSpPr>
          <p:cNvPr id="4199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endParaRPr lang="en-US" altLang="en-US"/>
          </a:p>
        </p:txBody>
      </p:sp>
      <p:sp>
        <p:nvSpPr>
          <p:cNvPr id="4199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fld id="{55C2120D-1E32-4BE8-B5D1-A08025AFFE6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63644366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6CD2A124-5192-4D97-9DFA-BE78FFD509D0}" type="slidenum">
              <a:rPr lang="en-US" altLang="en-US" smtClean="0">
                <a:solidFill>
                  <a:srgbClr val="000000"/>
                </a:solidFill>
              </a:rPr>
              <a:pPr>
                <a:spcBef>
                  <a:spcPct val="0"/>
                </a:spcBef>
              </a:pPr>
              <a:t>1</a:t>
            </a:fld>
            <a:endParaRPr lang="en-US" altLang="en-US" smtClean="0">
              <a:solidFill>
                <a:srgbClr val="000000"/>
              </a:solidFill>
            </a:endParaRPr>
          </a:p>
        </p:txBody>
      </p:sp>
      <p:sp>
        <p:nvSpPr>
          <p:cNvPr id="51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281016300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22A35644-306E-4380-AFAA-5F9C2BABCA61}" type="slidenum">
              <a:rPr lang="en-US" altLang="en-US" smtClean="0">
                <a:solidFill>
                  <a:srgbClr val="000000"/>
                </a:solidFill>
              </a:rPr>
              <a:pPr>
                <a:spcBef>
                  <a:spcPct val="0"/>
                </a:spcBef>
              </a:pPr>
              <a:t>2</a:t>
            </a:fld>
            <a:endParaRPr lang="en-US" altLang="en-US" smtClean="0">
              <a:solidFill>
                <a:srgbClr val="000000"/>
              </a:solidFill>
            </a:endParaRPr>
          </a:p>
        </p:txBody>
      </p:sp>
      <p:sp>
        <p:nvSpPr>
          <p:cNvPr id="7171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0" hangingPunct="0">
              <a:spcBef>
                <a:spcPct val="0"/>
              </a:spcBef>
            </a:pPr>
            <a:fld id="{DB686D8D-05ED-414B-9527-12BF352B2183}" type="slidenum">
              <a:rPr lang="en-US" altLang="en-US">
                <a:solidFill>
                  <a:srgbClr val="000000"/>
                </a:solidFill>
              </a:rPr>
              <a:pPr algn="r" eaLnBrk="0" hangingPunct="0">
                <a:spcBef>
                  <a:spcPct val="0"/>
                </a:spcBef>
              </a:pPr>
              <a:t>2</a:t>
            </a:fld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717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7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36461943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7F63F02-02C5-49FD-AE66-9096B1C80BE2}" type="slidenum">
              <a:rPr lang="en-US" altLang="en-US"/>
              <a:pPr/>
              <a:t>3</a:t>
            </a:fld>
            <a:endParaRPr lang="en-US" altLang="en-US"/>
          </a:p>
        </p:txBody>
      </p:sp>
      <p:sp>
        <p:nvSpPr>
          <p:cNvPr id="6246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4257655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A9B5792-D71F-4F84-AB8F-4EC611F940D6}" type="slidenum">
              <a:rPr lang="en-US" altLang="en-US"/>
              <a:pPr/>
              <a:t>4</a:t>
            </a:fld>
            <a:endParaRPr lang="en-US" altLang="en-US"/>
          </a:p>
        </p:txBody>
      </p:sp>
      <p:sp>
        <p:nvSpPr>
          <p:cNvPr id="10137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13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7872670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FCBBE76-45EC-4198-9C8A-701A46C3991D}" type="slidenum">
              <a:rPr lang="en-US" altLang="en-US"/>
              <a:pPr/>
              <a:t>5</a:t>
            </a:fld>
            <a:endParaRPr lang="en-US" altLang="en-US"/>
          </a:p>
        </p:txBody>
      </p:sp>
      <p:sp>
        <p:nvSpPr>
          <p:cNvPr id="10342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34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6403068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0FEC256-7806-492D-B59D-E04FDF042258}" type="slidenum">
              <a:rPr lang="en-US" altLang="en-US"/>
              <a:pPr/>
              <a:t>6</a:t>
            </a:fld>
            <a:endParaRPr lang="en-US" altLang="en-US"/>
          </a:p>
        </p:txBody>
      </p:sp>
      <p:sp>
        <p:nvSpPr>
          <p:cNvPr id="6349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1784341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678A542-8338-4B83-AD92-46B508241E76}" type="slidenum">
              <a:rPr lang="en-US" altLang="en-US"/>
              <a:pPr/>
              <a:t>7</a:t>
            </a:fld>
            <a:endParaRPr lang="en-US" altLang="en-US"/>
          </a:p>
        </p:txBody>
      </p:sp>
      <p:sp>
        <p:nvSpPr>
          <p:cNvPr id="10547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54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6051737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7A8815E-AE6F-4CCF-BFD6-3559FBD7B49D}" type="slidenum">
              <a:rPr lang="en-US" altLang="en-US"/>
              <a:pPr/>
              <a:t>8</a:t>
            </a:fld>
            <a:endParaRPr lang="en-US" altLang="en-US"/>
          </a:p>
        </p:txBody>
      </p:sp>
      <p:sp>
        <p:nvSpPr>
          <p:cNvPr id="6451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5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0902194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60599D2-26D8-414B-B035-A5F4331791AC}" type="slidenum">
              <a:rPr lang="en-US" altLang="en-US"/>
              <a:pPr/>
              <a:t>9</a:t>
            </a:fld>
            <a:endParaRPr lang="en-US" altLang="en-US"/>
          </a:p>
        </p:txBody>
      </p:sp>
      <p:sp>
        <p:nvSpPr>
          <p:cNvPr id="10752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75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1455740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3937129-E314-493D-8D11-EE36CBA2C5F7}" type="slidenum">
              <a:rPr lang="en-US" altLang="en-US"/>
              <a:pPr/>
              <a:t>10</a:t>
            </a:fld>
            <a:endParaRPr lang="en-US" altLang="en-US"/>
          </a:p>
        </p:txBody>
      </p:sp>
      <p:sp>
        <p:nvSpPr>
          <p:cNvPr id="10957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95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3814423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B847277-B1FF-4ED3-AD93-4EF6228A6B85}" type="slidenum">
              <a:rPr lang="en-US" altLang="en-US"/>
              <a:pPr/>
              <a:t>11</a:t>
            </a:fld>
            <a:endParaRPr lang="en-US" altLang="en-US"/>
          </a:p>
        </p:txBody>
      </p:sp>
      <p:sp>
        <p:nvSpPr>
          <p:cNvPr id="11161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16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0005500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15154F6-C697-4FD8-B65C-3198C2BB4623}" type="slidenum">
              <a:rPr lang="en-US" altLang="en-US"/>
              <a:pPr/>
              <a:t>12</a:t>
            </a:fld>
            <a:endParaRPr lang="en-US" altLang="en-US"/>
          </a:p>
        </p:txBody>
      </p:sp>
      <p:sp>
        <p:nvSpPr>
          <p:cNvPr id="6553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7850468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18946F3-5759-43FE-A179-E8E3246970C1}" type="slidenum">
              <a:rPr lang="en-US" altLang="en-US"/>
              <a:pPr/>
              <a:t>13</a:t>
            </a:fld>
            <a:endParaRPr lang="en-US" altLang="en-US"/>
          </a:p>
        </p:txBody>
      </p:sp>
      <p:sp>
        <p:nvSpPr>
          <p:cNvPr id="6656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65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0278540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D68DDEB-51C1-4DA7-84F3-841577C061D4}" type="slidenum">
              <a:rPr lang="en-US" altLang="en-US"/>
              <a:pPr/>
              <a:t>14</a:t>
            </a:fld>
            <a:endParaRPr lang="en-US" altLang="en-US"/>
          </a:p>
        </p:txBody>
      </p:sp>
      <p:sp>
        <p:nvSpPr>
          <p:cNvPr id="11366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36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4483312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E12C2FD-6C26-47A6-B899-36435DD27701}" type="slidenum">
              <a:rPr lang="en-US" altLang="en-US"/>
              <a:pPr/>
              <a:t>15</a:t>
            </a:fld>
            <a:endParaRPr lang="en-US" altLang="en-US"/>
          </a:p>
        </p:txBody>
      </p:sp>
      <p:sp>
        <p:nvSpPr>
          <p:cNvPr id="11571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57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0258134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95A7BF3-A617-46BD-9EE9-AB3148F93D6B}" type="slidenum">
              <a:rPr lang="en-US" altLang="en-US"/>
              <a:pPr/>
              <a:t>16</a:t>
            </a:fld>
            <a:endParaRPr lang="en-US" altLang="en-US"/>
          </a:p>
        </p:txBody>
      </p:sp>
      <p:sp>
        <p:nvSpPr>
          <p:cNvPr id="6758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5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0278531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9B35B1E-95FA-4626-9BFF-F2219A9172F2}" type="slidenum">
              <a:rPr lang="en-US" altLang="en-US"/>
              <a:pPr/>
              <a:t>17</a:t>
            </a:fld>
            <a:endParaRPr lang="en-US" altLang="en-US"/>
          </a:p>
        </p:txBody>
      </p:sp>
      <p:sp>
        <p:nvSpPr>
          <p:cNvPr id="11776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77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2207732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AF53D79-3B66-4788-BE69-B3D94FA8B908}" type="slidenum">
              <a:rPr lang="en-US" altLang="en-US"/>
              <a:pPr/>
              <a:t>18</a:t>
            </a:fld>
            <a:endParaRPr lang="en-US" altLang="en-US"/>
          </a:p>
        </p:txBody>
      </p:sp>
      <p:sp>
        <p:nvSpPr>
          <p:cNvPr id="11981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98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1594334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CDE9A3A-D992-4810-9A7F-659D8D452AF0}" type="slidenum">
              <a:rPr lang="en-US" altLang="en-US"/>
              <a:pPr/>
              <a:t>19</a:t>
            </a:fld>
            <a:endParaRPr lang="en-US" altLang="en-US"/>
          </a:p>
        </p:txBody>
      </p:sp>
      <p:sp>
        <p:nvSpPr>
          <p:cNvPr id="12185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18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4297819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5581862-C34C-44AA-A758-87AF83C70050}" type="slidenum">
              <a:rPr lang="en-US" altLang="en-US"/>
              <a:pPr/>
              <a:t>20</a:t>
            </a:fld>
            <a:endParaRPr lang="en-US" altLang="en-US"/>
          </a:p>
        </p:txBody>
      </p:sp>
      <p:sp>
        <p:nvSpPr>
          <p:cNvPr id="6861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59855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9F74BD6-F8AE-476C-B313-D6CAC8873DFD}" type="slidenum">
              <a:rPr lang="en-US" altLang="en-US"/>
              <a:pPr/>
              <a:t>21</a:t>
            </a:fld>
            <a:endParaRPr lang="en-US" altLang="en-US"/>
          </a:p>
        </p:txBody>
      </p:sp>
      <p:sp>
        <p:nvSpPr>
          <p:cNvPr id="12390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39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4539945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D76D443-27BB-435A-B08C-F5C5C6A36A28}" type="slidenum">
              <a:rPr lang="en-US" altLang="en-US"/>
              <a:pPr/>
              <a:t>22</a:t>
            </a:fld>
            <a:endParaRPr lang="en-US" altLang="en-US"/>
          </a:p>
        </p:txBody>
      </p:sp>
      <p:sp>
        <p:nvSpPr>
          <p:cNvPr id="12595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59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9302106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F5CBB05-D62C-4837-8103-6FD574822180}" type="slidenum">
              <a:rPr lang="en-US" altLang="en-US"/>
              <a:pPr/>
              <a:t>23</a:t>
            </a:fld>
            <a:endParaRPr lang="en-US" altLang="en-US"/>
          </a:p>
        </p:txBody>
      </p:sp>
      <p:sp>
        <p:nvSpPr>
          <p:cNvPr id="7270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27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5438817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F5CBB05-D62C-4837-8103-6FD574822180}" type="slidenum">
              <a:rPr lang="en-US" altLang="en-US">
                <a:solidFill>
                  <a:srgbClr val="000000"/>
                </a:solidFill>
              </a:rPr>
              <a:pPr/>
              <a:t>24</a:t>
            </a:fld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7270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27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2759279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6CD2A124-5192-4D97-9DFA-BE78FFD509D0}" type="slidenum">
              <a:rPr lang="en-US" altLang="en-US" smtClean="0">
                <a:solidFill>
                  <a:srgbClr val="000000"/>
                </a:solidFill>
              </a:rPr>
              <a:pPr>
                <a:spcBef>
                  <a:spcPct val="0"/>
                </a:spcBef>
              </a:pPr>
              <a:t>25</a:t>
            </a:fld>
            <a:endParaRPr lang="en-US" altLang="en-US" smtClean="0">
              <a:solidFill>
                <a:srgbClr val="000000"/>
              </a:solidFill>
            </a:endParaRPr>
          </a:p>
        </p:txBody>
      </p:sp>
      <p:sp>
        <p:nvSpPr>
          <p:cNvPr id="51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22687502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66052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99693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1774850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0" y="1219200"/>
            <a:ext cx="44958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19200"/>
            <a:ext cx="44958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03958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10112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10650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61952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3047507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8928563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06091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0"/>
            <a:ext cx="2286000" cy="57451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0" y="0"/>
            <a:ext cx="6705600" cy="57451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46151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022677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840546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6669553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0" y="1219200"/>
            <a:ext cx="4495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19200"/>
            <a:ext cx="4495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875771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128563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176263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9361045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2542676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4826044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910120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0"/>
            <a:ext cx="2286000" cy="57451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0" y="0"/>
            <a:ext cx="6705600" cy="57451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480348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D5F476-215E-4362-AAD4-2B2A58B8AEF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2190496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AE720C-5F75-4321-8220-2D2B86E679C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4398858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B28730-2FFA-4D09-A65A-D4ED5270AE48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76510270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BD125A-EAC2-46D5-8E9A-7DDC0AE0062B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61070851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496FEF-A5A8-4305-B81E-1F2C104E4DF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6647117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54B3B6-4C4D-4EEE-AF7E-EFC33643B1D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5863856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BA9E3A-5364-4657-B8D1-0AB6C4594D8C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8988304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C430AE-1085-4AEA-8D80-F6DBD163CCB4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0817849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3C0A7E-5E27-40ED-BFC9-7B2C2FF509C0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791370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737419-B188-419E-BC03-C74621BDE335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8275670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B5D56A-3E75-4E4F-8B89-252DAEE7E69F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494821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0000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0" y="0"/>
            <a:ext cx="91440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0" y="1219200"/>
            <a:ext cx="91440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i="1" kern="1200">
          <a:solidFill>
            <a:schemeClr val="bg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 i="1">
          <a:solidFill>
            <a:schemeClr val="bg1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 i="1">
          <a:solidFill>
            <a:schemeClr val="bg1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 i="1">
          <a:solidFill>
            <a:schemeClr val="bg1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 i="1">
          <a:solidFill>
            <a:schemeClr val="bg1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 i="1">
          <a:solidFill>
            <a:schemeClr val="bg1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 i="1">
          <a:solidFill>
            <a:schemeClr val="bg1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 i="1">
          <a:solidFill>
            <a:schemeClr val="bg1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 i="1">
          <a:solidFill>
            <a:schemeClr val="bg1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176213" indent="-176213" algn="l" rtl="0" fontAlgn="base">
        <a:spcBef>
          <a:spcPct val="20000"/>
        </a:spcBef>
        <a:spcAft>
          <a:spcPct val="0"/>
        </a:spcAft>
        <a:buChar char="•"/>
        <a:defRPr sz="4000" kern="1200">
          <a:solidFill>
            <a:schemeClr val="bg1"/>
          </a:solidFill>
          <a:latin typeface="+mn-lt"/>
          <a:ea typeface="+mn-ea"/>
          <a:cs typeface="+mn-cs"/>
        </a:defRPr>
      </a:lvl1pPr>
      <a:lvl2pPr marL="457200" indent="-166688" algn="l" rtl="0" fontAlgn="base">
        <a:spcBef>
          <a:spcPct val="20000"/>
        </a:spcBef>
        <a:spcAft>
          <a:spcPct val="0"/>
        </a:spcAft>
        <a:buSzPct val="85000"/>
        <a:buFont typeface="Wingdings" panose="05000000000000000000" pitchFamily="2" charset="2"/>
        <a:buChar char="Ø"/>
        <a:defRPr sz="4000" kern="1200">
          <a:solidFill>
            <a:schemeClr val="bg1"/>
          </a:solidFill>
          <a:latin typeface="+mn-lt"/>
          <a:ea typeface="+mn-ea"/>
          <a:cs typeface="+mn-cs"/>
        </a:defRPr>
      </a:lvl2pPr>
      <a:lvl3pPr marL="735013" indent="-163513" algn="l" rtl="0" fontAlgn="base">
        <a:spcBef>
          <a:spcPct val="20000"/>
        </a:spcBef>
        <a:spcAft>
          <a:spcPct val="0"/>
        </a:spcAft>
        <a:buChar char="•"/>
        <a:defRPr sz="3600" kern="1200">
          <a:solidFill>
            <a:schemeClr val="bg1"/>
          </a:solidFill>
          <a:latin typeface="+mn-lt"/>
          <a:ea typeface="+mn-ea"/>
          <a:cs typeface="+mn-cs"/>
        </a:defRPr>
      </a:lvl3pPr>
      <a:lvl4pPr marL="1025525" indent="-176213" algn="l" rtl="0" fontAlgn="base">
        <a:spcBef>
          <a:spcPct val="20000"/>
        </a:spcBef>
        <a:spcAft>
          <a:spcPct val="0"/>
        </a:spcAft>
        <a:buSzPct val="80000"/>
        <a:buFont typeface="Wingdings" panose="05000000000000000000" pitchFamily="2" charset="2"/>
        <a:buChar char="ü"/>
        <a:defRPr sz="3600" kern="1200">
          <a:solidFill>
            <a:schemeClr val="bg1"/>
          </a:solidFill>
          <a:latin typeface="+mn-lt"/>
          <a:ea typeface="+mn-ea"/>
          <a:cs typeface="+mn-cs"/>
        </a:defRPr>
      </a:lvl4pPr>
      <a:lvl5pPr marL="1254125" indent="-114300" algn="l" rtl="0" fontAlgn="base">
        <a:spcBef>
          <a:spcPct val="20000"/>
        </a:spcBef>
        <a:spcAft>
          <a:spcPct val="0"/>
        </a:spcAft>
        <a:buSzPct val="65000"/>
        <a:buFont typeface="Wingdings" panose="05000000000000000000" pitchFamily="2" charset="2"/>
        <a:buChar char="v"/>
        <a:defRPr sz="36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0000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0" y="0"/>
            <a:ext cx="91440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0" y="1219200"/>
            <a:ext cx="91440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3090721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i="1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 i="1">
          <a:solidFill>
            <a:schemeClr val="bg1"/>
          </a:solidFill>
          <a:latin typeface="Arial" pitchFamily="34" charset="0"/>
          <a:cs typeface="Arial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 i="1">
          <a:solidFill>
            <a:schemeClr val="bg1"/>
          </a:solidFill>
          <a:latin typeface="Arial" pitchFamily="34" charset="0"/>
          <a:cs typeface="Arial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 i="1">
          <a:solidFill>
            <a:schemeClr val="bg1"/>
          </a:solidFill>
          <a:latin typeface="Arial" pitchFamily="34" charset="0"/>
          <a:cs typeface="Arial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 i="1">
          <a:solidFill>
            <a:schemeClr val="bg1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 i="1">
          <a:solidFill>
            <a:schemeClr val="bg1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 i="1">
          <a:solidFill>
            <a:schemeClr val="bg1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 i="1">
          <a:solidFill>
            <a:schemeClr val="bg1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 i="1">
          <a:solidFill>
            <a:schemeClr val="bg1"/>
          </a:solidFill>
          <a:latin typeface="Arial" pitchFamily="34" charset="0"/>
          <a:cs typeface="Arial" pitchFamily="34" charset="0"/>
        </a:defRPr>
      </a:lvl9pPr>
    </p:titleStyle>
    <p:bodyStyle>
      <a:lvl1pPr marL="176213" indent="-176213" algn="l" rtl="0" eaLnBrk="0" fontAlgn="base" hangingPunct="0">
        <a:spcBef>
          <a:spcPct val="20000"/>
        </a:spcBef>
        <a:spcAft>
          <a:spcPct val="0"/>
        </a:spcAft>
        <a:buChar char="•"/>
        <a:defRPr sz="4000">
          <a:solidFill>
            <a:schemeClr val="bg1"/>
          </a:solidFill>
          <a:latin typeface="+mn-lt"/>
          <a:ea typeface="+mn-ea"/>
          <a:cs typeface="+mn-cs"/>
        </a:defRPr>
      </a:lvl1pPr>
      <a:lvl2pPr marL="457200" indent="-166688" algn="l" rtl="0" eaLnBrk="0" fontAlgn="base" hangingPunct="0">
        <a:spcBef>
          <a:spcPct val="20000"/>
        </a:spcBef>
        <a:spcAft>
          <a:spcPct val="0"/>
        </a:spcAft>
        <a:buSzPct val="85000"/>
        <a:buFont typeface="Wingdings" panose="05000000000000000000" pitchFamily="2" charset="2"/>
        <a:buChar char="Ø"/>
        <a:defRPr sz="4000">
          <a:solidFill>
            <a:schemeClr val="bg1"/>
          </a:solidFill>
          <a:latin typeface="+mn-lt"/>
          <a:cs typeface="+mn-cs"/>
        </a:defRPr>
      </a:lvl2pPr>
      <a:lvl3pPr marL="735013" indent="-163513" algn="l" rtl="0" eaLnBrk="0" fontAlgn="base" hangingPunct="0">
        <a:spcBef>
          <a:spcPct val="20000"/>
        </a:spcBef>
        <a:spcAft>
          <a:spcPct val="0"/>
        </a:spcAft>
        <a:buChar char="•"/>
        <a:defRPr sz="3600">
          <a:solidFill>
            <a:schemeClr val="bg1"/>
          </a:solidFill>
          <a:latin typeface="+mn-lt"/>
          <a:cs typeface="+mn-cs"/>
        </a:defRPr>
      </a:lvl3pPr>
      <a:lvl4pPr marL="1025525" indent="-176213" algn="l" rtl="0" eaLnBrk="0" fontAlgn="base" hangingPunct="0">
        <a:spcBef>
          <a:spcPct val="20000"/>
        </a:spcBef>
        <a:spcAft>
          <a:spcPct val="0"/>
        </a:spcAft>
        <a:buSzPct val="80000"/>
        <a:buFont typeface="Wingdings" panose="05000000000000000000" pitchFamily="2" charset="2"/>
        <a:buChar char="ü"/>
        <a:defRPr sz="3600">
          <a:solidFill>
            <a:schemeClr val="bg1"/>
          </a:solidFill>
          <a:latin typeface="+mn-lt"/>
          <a:cs typeface="+mn-cs"/>
        </a:defRPr>
      </a:lvl4pPr>
      <a:lvl5pPr marL="1254125" indent="-114300" algn="l" rtl="0" eaLnBrk="0" fontAlgn="base" hangingPunct="0">
        <a:spcBef>
          <a:spcPct val="20000"/>
        </a:spcBef>
        <a:spcAft>
          <a:spcPct val="0"/>
        </a:spcAft>
        <a:buSzPct val="65000"/>
        <a:buFont typeface="Wingdings" panose="05000000000000000000" pitchFamily="2" charset="2"/>
        <a:buChar char="v"/>
        <a:defRPr sz="3600">
          <a:solidFill>
            <a:schemeClr val="bg1"/>
          </a:solidFill>
          <a:latin typeface="+mn-lt"/>
          <a:cs typeface="+mn-cs"/>
        </a:defRPr>
      </a:lvl5pPr>
      <a:lvl6pPr marL="1711325" indent="-114300" algn="l" rtl="0" fontAlgn="base">
        <a:spcBef>
          <a:spcPct val="20000"/>
        </a:spcBef>
        <a:spcAft>
          <a:spcPct val="0"/>
        </a:spcAft>
        <a:buSzPct val="65000"/>
        <a:buFont typeface="Wingdings" pitchFamily="2" charset="2"/>
        <a:buChar char="v"/>
        <a:defRPr sz="3600">
          <a:solidFill>
            <a:schemeClr val="bg1"/>
          </a:solidFill>
          <a:latin typeface="+mn-lt"/>
          <a:cs typeface="+mn-cs"/>
        </a:defRPr>
      </a:lvl6pPr>
      <a:lvl7pPr marL="2168525" indent="-114300" algn="l" rtl="0" fontAlgn="base">
        <a:spcBef>
          <a:spcPct val="20000"/>
        </a:spcBef>
        <a:spcAft>
          <a:spcPct val="0"/>
        </a:spcAft>
        <a:buSzPct val="65000"/>
        <a:buFont typeface="Wingdings" pitchFamily="2" charset="2"/>
        <a:buChar char="v"/>
        <a:defRPr sz="3600">
          <a:solidFill>
            <a:schemeClr val="bg1"/>
          </a:solidFill>
          <a:latin typeface="+mn-lt"/>
          <a:cs typeface="+mn-cs"/>
        </a:defRPr>
      </a:lvl7pPr>
      <a:lvl8pPr marL="2625725" indent="-114300" algn="l" rtl="0" fontAlgn="base">
        <a:spcBef>
          <a:spcPct val="20000"/>
        </a:spcBef>
        <a:spcAft>
          <a:spcPct val="0"/>
        </a:spcAft>
        <a:buSzPct val="65000"/>
        <a:buFont typeface="Wingdings" pitchFamily="2" charset="2"/>
        <a:buChar char="v"/>
        <a:defRPr sz="3600">
          <a:solidFill>
            <a:schemeClr val="bg1"/>
          </a:solidFill>
          <a:latin typeface="+mn-lt"/>
          <a:cs typeface="+mn-cs"/>
        </a:defRPr>
      </a:lvl8pPr>
      <a:lvl9pPr marL="3082925" indent="-114300" algn="l" rtl="0" fontAlgn="base">
        <a:spcBef>
          <a:spcPct val="20000"/>
        </a:spcBef>
        <a:spcAft>
          <a:spcPct val="0"/>
        </a:spcAft>
        <a:buSzPct val="65000"/>
        <a:buFont typeface="Wingdings" pitchFamily="2" charset="2"/>
        <a:buChar char="v"/>
        <a:defRPr sz="3600">
          <a:solidFill>
            <a:schemeClr val="bg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8704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solidFill>
                  <a:srgbClr val="000000"/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704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solidFill>
                  <a:srgbClr val="000000"/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704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E6BED1B7-37C4-4C56-BAAC-CE32A5A5B07F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749496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433388" y="1838325"/>
            <a:ext cx="8240712" cy="2468563"/>
          </a:xfrm>
          <a:noFill/>
        </p:spPr>
        <p:txBody>
          <a:bodyPr lIns="0" tIns="0" rIns="0" bIns="0">
            <a:spAutoFit/>
          </a:bodyPr>
          <a:lstStyle/>
          <a:p>
            <a:pPr defTabSz="381000" eaLnBrk="1" hangingPunct="1"/>
            <a:r>
              <a:rPr lang="en-US" altLang="en-US" sz="7200" b="1" smtClean="0">
                <a:solidFill>
                  <a:srgbClr val="A0D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Grace Bible Church</a:t>
            </a:r>
            <a:r>
              <a:rPr lang="en-US" altLang="en-US" sz="7200" b="1" i="0" smtClean="0">
                <a:solidFill>
                  <a:srgbClr val="A0D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altLang="en-US" sz="7200" b="1" i="0" smtClean="0">
                <a:solidFill>
                  <a:srgbClr val="A0D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en-US" sz="5400" b="1" i="0" smtClean="0">
                <a:solidFill>
                  <a:srgbClr val="A0D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600" b="1" smtClean="0">
                <a:solidFill>
                  <a:srgbClr val="FFFF9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Glorifying God </a:t>
            </a:r>
            <a:br>
              <a:rPr lang="en-US" altLang="en-US" sz="3600" b="1" smtClean="0">
                <a:solidFill>
                  <a:srgbClr val="FFFF9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en-US" sz="3600" b="1" smtClean="0">
                <a:solidFill>
                  <a:srgbClr val="FFFF9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by Making Disciples of Jesus Christ</a:t>
            </a:r>
          </a:p>
        </p:txBody>
      </p:sp>
    </p:spTree>
    <p:extLst>
      <p:ext uri="{BB962C8B-B14F-4D97-AF65-F5344CB8AC3E}">
        <p14:creationId xmlns:p14="http://schemas.microsoft.com/office/powerpoint/2010/main" val="2774048752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03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35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685800" y="304800"/>
            <a:ext cx="7696200" cy="762000"/>
          </a:xfrm>
        </p:spPr>
        <p:txBody>
          <a:bodyPr/>
          <a:lstStyle/>
          <a:p>
            <a:pPr eaLnBrk="1" hangingPunct="1"/>
            <a:r>
              <a:rPr lang="en-US" altLang="en-US" sz="4000" b="1" smtClean="0"/>
              <a:t>A reminder to consider others Please: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304800" y="1295400"/>
            <a:ext cx="8458200" cy="5334000"/>
          </a:xfrm>
        </p:spPr>
        <p:txBody>
          <a:bodyPr/>
          <a:lstStyle/>
          <a:p>
            <a:pPr marL="395288" indent="-395288" eaLnBrk="1" hangingPunct="1">
              <a:buFont typeface="Wingdings" panose="05000000000000000000" pitchFamily="2" charset="2"/>
              <a:buChar char="§"/>
            </a:pPr>
            <a:r>
              <a:rPr lang="en-US" altLang="en-US" b="1" dirty="0" smtClean="0"/>
              <a:t>Silence your cell phone &amp; all electronic devices</a:t>
            </a:r>
          </a:p>
          <a:p>
            <a:pPr marL="395288" indent="-395288" eaLnBrk="1" hangingPunct="1">
              <a:buFont typeface="Wingdings" panose="05000000000000000000" pitchFamily="2" charset="2"/>
              <a:buChar char="§"/>
            </a:pPr>
            <a:r>
              <a:rPr lang="en-US" altLang="en-US" b="1" dirty="0" smtClean="0"/>
              <a:t>Use the nursery or cry room if your child is fussy</a:t>
            </a:r>
          </a:p>
          <a:p>
            <a:pPr marL="395288" indent="-395288" eaLnBrk="1" hangingPunct="1">
              <a:buFont typeface="Wingdings" panose="05000000000000000000" pitchFamily="2" charset="2"/>
              <a:buChar char="§"/>
            </a:pPr>
            <a:r>
              <a:rPr lang="en-US" altLang="en-US" b="1" dirty="0" smtClean="0"/>
              <a:t>Get up during the preaching only if absolutely necessary (please sit in back if you must leave early)</a:t>
            </a:r>
          </a:p>
          <a:p>
            <a:pPr marL="395288" indent="-395288" eaLnBrk="1" hangingPunct="1">
              <a:buFont typeface="Wingdings" panose="05000000000000000000" pitchFamily="2" charset="2"/>
              <a:buChar char="§"/>
            </a:pPr>
            <a:r>
              <a:rPr lang="en-US" altLang="en-US" b="1" dirty="0" smtClean="0"/>
              <a:t>Refrain from eating &amp; drinking during worship service (</a:t>
            </a:r>
            <a:r>
              <a:rPr lang="en-US" altLang="en-US" b="1" smtClean="0"/>
              <a:t>except medical needs) </a:t>
            </a:r>
            <a:endParaRPr lang="en-US" altLang="en-US" b="1" dirty="0" smtClean="0"/>
          </a:p>
        </p:txBody>
      </p:sp>
    </p:spTree>
    <p:extLst>
      <p:ext uri="{BB962C8B-B14F-4D97-AF65-F5344CB8AC3E}">
        <p14:creationId xmlns:p14="http://schemas.microsoft.com/office/powerpoint/2010/main" val="2597141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0000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0" y="0"/>
            <a:ext cx="9144000" cy="1219200"/>
          </a:xfrm>
          <a:noFill/>
          <a:ln/>
        </p:spPr>
        <p:txBody>
          <a:bodyPr lIns="0" tIns="0" rIns="0" bIns="0">
            <a:spAutoFit/>
          </a:bodyPr>
          <a:lstStyle/>
          <a:p>
            <a:pPr defTabSz="381000"/>
            <a:r>
              <a:rPr lang="en-US" altLang="en-US" b="1" u="sng">
                <a:solidFill>
                  <a:srgbClr val="A0D0FF"/>
                </a:solidFill>
                <a:latin typeface="Arial Narrow" panose="020B0606020202030204" pitchFamily="34" charset="0"/>
              </a:rPr>
              <a:t>The Proper Pattern of Prayer, Part 3</a:t>
            </a:r>
            <a:r>
              <a:rPr lang="en-US" altLang="en-US" b="1" i="0" u="sng">
                <a:solidFill>
                  <a:srgbClr val="A0D0FF"/>
                </a:solidFill>
                <a:latin typeface="Arial Narrow" panose="020B0606020202030204" pitchFamily="34" charset="0"/>
              </a:rPr>
              <a:t/>
            </a:r>
            <a:br>
              <a:rPr lang="en-US" altLang="en-US" b="1" i="0" u="sng">
                <a:solidFill>
                  <a:srgbClr val="A0D0FF"/>
                </a:solidFill>
                <a:latin typeface="Arial Narrow" panose="020B0606020202030204" pitchFamily="34" charset="0"/>
              </a:rPr>
            </a:br>
            <a:r>
              <a:rPr lang="en-US" altLang="en-US" sz="3600" b="1">
                <a:solidFill>
                  <a:srgbClr val="FFFF99"/>
                </a:solidFill>
                <a:latin typeface="Arial Narrow" panose="020B0606020202030204" pitchFamily="34" charset="0"/>
              </a:rPr>
              <a:t>Matthew 6:11-15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body" idx="4294967295"/>
          </p:nvPr>
        </p:nvSpPr>
        <p:spPr>
          <a:xfrm>
            <a:off x="0" y="1143000"/>
            <a:ext cx="9144000" cy="5562600"/>
          </a:xfrm>
          <a:noFill/>
          <a:ln/>
        </p:spPr>
        <p:txBody>
          <a:bodyPr/>
          <a:lstStyle/>
          <a:p>
            <a:r>
              <a:rPr lang="en-US" altLang="en-US" sz="4400" b="1">
                <a:solidFill>
                  <a:srgbClr val="FFFFFF"/>
                </a:solidFill>
                <a:latin typeface="Arial Narrow" panose="020B0606020202030204" pitchFamily="34" charset="0"/>
              </a:rPr>
              <a:t>God has given plenty of instructions about prayer, yet it is still the most misunderstood Christian discipline</a:t>
            </a:r>
          </a:p>
          <a:p>
            <a:r>
              <a:rPr lang="en-US" altLang="en-US" sz="4400" b="1">
                <a:solidFill>
                  <a:srgbClr val="FFFFFF"/>
                </a:solidFill>
                <a:latin typeface="Arial Narrow" panose="020B0606020202030204" pitchFamily="34" charset="0"/>
              </a:rPr>
              <a:t>Some approach prayer as “name it, claim it” - demanding of God and expecting</a:t>
            </a:r>
          </a:p>
        </p:txBody>
      </p:sp>
    </p:spTree>
  </p:cSld>
  <p:clrMapOvr>
    <a:masterClrMapping/>
  </p:clrMapOvr>
  <p:transition spd="med">
    <p:cover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C0C0C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1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1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/>
      <p:bldP spid="6150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0" y="0"/>
            <a:ext cx="9144000" cy="1219200"/>
          </a:xfrm>
          <a:noFill/>
          <a:ln/>
        </p:spPr>
        <p:txBody>
          <a:bodyPr lIns="0" tIns="0" rIns="0" bIns="0">
            <a:spAutoFit/>
          </a:bodyPr>
          <a:lstStyle/>
          <a:p>
            <a:pPr defTabSz="381000"/>
            <a:r>
              <a:rPr lang="en-US" altLang="en-US" b="1" u="sng">
                <a:solidFill>
                  <a:srgbClr val="A0D0FF"/>
                </a:solidFill>
                <a:latin typeface="Arial Narrow" panose="020B0606020202030204" pitchFamily="34" charset="0"/>
              </a:rPr>
              <a:t>The Proper Pattern of Prayer, Part 3</a:t>
            </a:r>
            <a:r>
              <a:rPr lang="en-US" altLang="en-US" b="1" i="0" u="sng">
                <a:solidFill>
                  <a:srgbClr val="A0D0FF"/>
                </a:solidFill>
                <a:latin typeface="Arial Narrow" panose="020B0606020202030204" pitchFamily="34" charset="0"/>
              </a:rPr>
              <a:t/>
            </a:r>
            <a:br>
              <a:rPr lang="en-US" altLang="en-US" b="1" i="0" u="sng">
                <a:solidFill>
                  <a:srgbClr val="A0D0FF"/>
                </a:solidFill>
                <a:latin typeface="Arial Narrow" panose="020B0606020202030204" pitchFamily="34" charset="0"/>
              </a:rPr>
            </a:br>
            <a:r>
              <a:rPr lang="en-US" altLang="en-US" sz="3600" b="1">
                <a:solidFill>
                  <a:srgbClr val="FFFF99"/>
                </a:solidFill>
                <a:latin typeface="Arial Narrow" panose="020B0606020202030204" pitchFamily="34" charset="0"/>
              </a:rPr>
              <a:t>Matthew 6:11-15</a:t>
            </a:r>
          </a:p>
        </p:txBody>
      </p:sp>
      <p:sp>
        <p:nvSpPr>
          <p:cNvPr id="10035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1143000"/>
            <a:ext cx="9144000" cy="5562600"/>
          </a:xfrm>
          <a:noFill/>
          <a:ln/>
        </p:spPr>
        <p:txBody>
          <a:bodyPr/>
          <a:lstStyle/>
          <a:p>
            <a:r>
              <a:rPr lang="en-US" altLang="en-US" sz="4400" b="1">
                <a:solidFill>
                  <a:srgbClr val="FFFFFF"/>
                </a:solidFill>
                <a:latin typeface="Arial Narrow" panose="020B0606020202030204" pitchFamily="34" charset="0"/>
              </a:rPr>
              <a:t>Many have no confidence in prayer and so follow religious rituals befitting pagan incantations</a:t>
            </a:r>
          </a:p>
          <a:p>
            <a:r>
              <a:rPr lang="en-US" altLang="en-US" sz="4400" b="1">
                <a:solidFill>
                  <a:srgbClr val="FFFFFF"/>
                </a:solidFill>
                <a:latin typeface="Arial Narrow" panose="020B0606020202030204" pitchFamily="34" charset="0"/>
              </a:rPr>
              <a:t>The characteristics of true righteousness are described in the Beatitudes - Matthew 5:3-16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003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03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03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C0C0C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03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03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354" grpId="0"/>
      <p:bldP spid="100355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0" y="0"/>
            <a:ext cx="9144000" cy="1219200"/>
          </a:xfrm>
          <a:noFill/>
          <a:ln/>
        </p:spPr>
        <p:txBody>
          <a:bodyPr lIns="0" tIns="0" rIns="0" bIns="0">
            <a:spAutoFit/>
          </a:bodyPr>
          <a:lstStyle/>
          <a:p>
            <a:pPr defTabSz="381000"/>
            <a:r>
              <a:rPr lang="en-US" altLang="en-US" b="1" u="sng">
                <a:solidFill>
                  <a:srgbClr val="A0D0FF"/>
                </a:solidFill>
                <a:latin typeface="Arial Narrow" panose="020B0606020202030204" pitchFamily="34" charset="0"/>
              </a:rPr>
              <a:t>The Proper Pattern of Prayer, Part 3</a:t>
            </a:r>
            <a:r>
              <a:rPr lang="en-US" altLang="en-US" b="1" i="0" u="sng">
                <a:solidFill>
                  <a:srgbClr val="A0D0FF"/>
                </a:solidFill>
                <a:latin typeface="Arial Narrow" panose="020B0606020202030204" pitchFamily="34" charset="0"/>
              </a:rPr>
              <a:t/>
            </a:r>
            <a:br>
              <a:rPr lang="en-US" altLang="en-US" b="1" i="0" u="sng">
                <a:solidFill>
                  <a:srgbClr val="A0D0FF"/>
                </a:solidFill>
                <a:latin typeface="Arial Narrow" panose="020B0606020202030204" pitchFamily="34" charset="0"/>
              </a:rPr>
            </a:br>
            <a:r>
              <a:rPr lang="en-US" altLang="en-US" sz="3600" b="1">
                <a:solidFill>
                  <a:srgbClr val="FFFF99"/>
                </a:solidFill>
                <a:latin typeface="Arial Narrow" panose="020B0606020202030204" pitchFamily="34" charset="0"/>
              </a:rPr>
              <a:t>Matthew 6:11-15</a:t>
            </a:r>
          </a:p>
        </p:txBody>
      </p:sp>
      <p:sp>
        <p:nvSpPr>
          <p:cNvPr id="10240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1143000"/>
            <a:ext cx="9144000" cy="5562600"/>
          </a:xfrm>
          <a:noFill/>
          <a:ln/>
        </p:spPr>
        <p:txBody>
          <a:bodyPr/>
          <a:lstStyle/>
          <a:p>
            <a:r>
              <a:rPr lang="en-US" altLang="en-US" sz="4400" b="1">
                <a:solidFill>
                  <a:srgbClr val="FFFFFF"/>
                </a:solidFill>
                <a:latin typeface="Arial Narrow" panose="020B0606020202030204" pitchFamily="34" charset="0"/>
              </a:rPr>
              <a:t>Jesus corrected the self-righteous teaching of the religious hypocrites in Matthew 5:21-48</a:t>
            </a:r>
          </a:p>
          <a:p>
            <a:r>
              <a:rPr lang="en-US" altLang="en-US" sz="4400" b="1">
                <a:solidFill>
                  <a:srgbClr val="FFFFFF"/>
                </a:solidFill>
                <a:latin typeface="Arial Narrow" panose="020B0606020202030204" pitchFamily="34" charset="0"/>
              </a:rPr>
              <a:t>Jesus warns and instructs concerning acts of righteousness in Matthew 6:1-18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024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24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24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C0C0C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24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24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02" grpId="0"/>
      <p:bldP spid="102403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0" y="0"/>
            <a:ext cx="9144000" cy="1219200"/>
          </a:xfrm>
          <a:noFill/>
          <a:ln/>
        </p:spPr>
        <p:txBody>
          <a:bodyPr lIns="0" tIns="0" rIns="0" bIns="0">
            <a:spAutoFit/>
          </a:bodyPr>
          <a:lstStyle/>
          <a:p>
            <a:pPr defTabSz="381000"/>
            <a:r>
              <a:rPr lang="en-US" altLang="en-US" b="1" u="sng">
                <a:solidFill>
                  <a:srgbClr val="A0D0FF"/>
                </a:solidFill>
                <a:latin typeface="Arial Narrow" panose="020B0606020202030204" pitchFamily="34" charset="0"/>
              </a:rPr>
              <a:t>Proper Purpose &amp; Practice of Prayer </a:t>
            </a:r>
            <a:r>
              <a:rPr lang="en-US" altLang="en-US" b="1" i="0" u="sng">
                <a:solidFill>
                  <a:srgbClr val="A0D0FF"/>
                </a:solidFill>
                <a:latin typeface="Arial Narrow" panose="020B0606020202030204" pitchFamily="34" charset="0"/>
              </a:rPr>
              <a:t/>
            </a:r>
            <a:br>
              <a:rPr lang="en-US" altLang="en-US" b="1" i="0" u="sng">
                <a:solidFill>
                  <a:srgbClr val="A0D0FF"/>
                </a:solidFill>
                <a:latin typeface="Arial Narrow" panose="020B0606020202030204" pitchFamily="34" charset="0"/>
              </a:rPr>
            </a:br>
            <a:r>
              <a:rPr lang="en-US" altLang="en-US" sz="3600" b="1">
                <a:solidFill>
                  <a:srgbClr val="FFFF99"/>
                </a:solidFill>
                <a:latin typeface="Arial Narrow" panose="020B0606020202030204" pitchFamily="34" charset="0"/>
              </a:rPr>
              <a:t>Matthew 6:5-8 </a:t>
            </a:r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1143000"/>
            <a:ext cx="9144000" cy="5715000"/>
          </a:xfrm>
          <a:noFill/>
          <a:ln/>
        </p:spPr>
        <p:txBody>
          <a:bodyPr/>
          <a:lstStyle/>
          <a:p>
            <a:r>
              <a:rPr lang="en-US" altLang="en-US" sz="4400" b="1">
                <a:solidFill>
                  <a:srgbClr val="FFFFFF"/>
                </a:solidFill>
                <a:latin typeface="Arial Narrow" panose="020B0606020202030204" pitchFamily="34" charset="0"/>
              </a:rPr>
              <a:t>The proper purpose of prayer is to communicate with God without concern for what people may think</a:t>
            </a:r>
          </a:p>
          <a:p>
            <a:r>
              <a:rPr lang="en-US" altLang="en-US" sz="4400" b="1">
                <a:solidFill>
                  <a:srgbClr val="FFFFFF"/>
                </a:solidFill>
                <a:latin typeface="Arial Narrow" panose="020B0606020202030204" pitchFamily="34" charset="0"/>
              </a:rPr>
              <a:t>The proper practice of prayer in based on believing God is real, He knows your needs and He cares for you</a:t>
            </a: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512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12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C0C0C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512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2" grpId="0"/>
      <p:bldP spid="51203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0" y="0"/>
            <a:ext cx="9144000" cy="1219200"/>
          </a:xfrm>
          <a:noFill/>
          <a:ln/>
        </p:spPr>
        <p:txBody>
          <a:bodyPr lIns="0" tIns="0" rIns="0" bIns="0">
            <a:spAutoFit/>
          </a:bodyPr>
          <a:lstStyle/>
          <a:p>
            <a:pPr defTabSz="381000"/>
            <a:r>
              <a:rPr lang="en-US" altLang="en-US" b="1" u="sng">
                <a:solidFill>
                  <a:srgbClr val="A0D0FF"/>
                </a:solidFill>
                <a:latin typeface="Arial Narrow" panose="020B0606020202030204" pitchFamily="34" charset="0"/>
              </a:rPr>
              <a:t>Proper Purpose &amp; Practice of Prayer </a:t>
            </a:r>
            <a:r>
              <a:rPr lang="en-US" altLang="en-US" b="1" i="0" u="sng">
                <a:solidFill>
                  <a:srgbClr val="A0D0FF"/>
                </a:solidFill>
                <a:latin typeface="Arial Narrow" panose="020B0606020202030204" pitchFamily="34" charset="0"/>
              </a:rPr>
              <a:t/>
            </a:r>
            <a:br>
              <a:rPr lang="en-US" altLang="en-US" b="1" i="0" u="sng">
                <a:solidFill>
                  <a:srgbClr val="A0D0FF"/>
                </a:solidFill>
                <a:latin typeface="Arial Narrow" panose="020B0606020202030204" pitchFamily="34" charset="0"/>
              </a:rPr>
            </a:br>
            <a:r>
              <a:rPr lang="en-US" altLang="en-US" sz="3600" b="1">
                <a:solidFill>
                  <a:srgbClr val="FFFF99"/>
                </a:solidFill>
                <a:latin typeface="Arial Narrow" panose="020B0606020202030204" pitchFamily="34" charset="0"/>
              </a:rPr>
              <a:t>Matthew 6:5-8 </a:t>
            </a:r>
          </a:p>
        </p:txBody>
      </p:sp>
      <p:sp>
        <p:nvSpPr>
          <p:cNvPr id="10445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1143000"/>
            <a:ext cx="9144000" cy="5715000"/>
          </a:xfrm>
          <a:noFill/>
          <a:ln/>
        </p:spPr>
        <p:txBody>
          <a:bodyPr/>
          <a:lstStyle/>
          <a:p>
            <a:pPr marL="339725" indent="-339725"/>
            <a:r>
              <a:rPr lang="en-US" altLang="en-US" sz="4400" b="1">
                <a:solidFill>
                  <a:srgbClr val="FFFFFF"/>
                </a:solidFill>
                <a:latin typeface="Arial Narrow" panose="020B0606020202030204" pitchFamily="34" charset="0"/>
              </a:rPr>
              <a:t>Answers to Prayer:</a:t>
            </a:r>
          </a:p>
          <a:p>
            <a:pPr marL="973138" lvl="1" indent="-515938">
              <a:buFont typeface="Wingdings" panose="05000000000000000000" pitchFamily="2" charset="2"/>
              <a:buAutoNum type="arabicParenR"/>
            </a:pPr>
            <a:r>
              <a:rPr lang="en-US" altLang="en-US" sz="4400" b="1">
                <a:solidFill>
                  <a:srgbClr val="FFFFFF"/>
                </a:solidFill>
                <a:latin typeface="Arial Narrow" panose="020B0606020202030204" pitchFamily="34" charset="0"/>
              </a:rPr>
              <a:t>No, not yet</a:t>
            </a:r>
          </a:p>
          <a:p>
            <a:pPr marL="973138" lvl="1" indent="-515938">
              <a:buFont typeface="Wingdings" panose="05000000000000000000" pitchFamily="2" charset="2"/>
              <a:buAutoNum type="arabicParenR"/>
            </a:pPr>
            <a:r>
              <a:rPr lang="en-US" altLang="en-US" sz="4400" b="1">
                <a:solidFill>
                  <a:srgbClr val="FFFFFF"/>
                </a:solidFill>
                <a:latin typeface="Arial Narrow" panose="020B0606020202030204" pitchFamily="34" charset="0"/>
              </a:rPr>
              <a:t>No, I love you too much </a:t>
            </a:r>
          </a:p>
          <a:p>
            <a:pPr marL="973138" lvl="1" indent="-515938">
              <a:buFont typeface="Wingdings" panose="05000000000000000000" pitchFamily="2" charset="2"/>
              <a:buAutoNum type="arabicParenR"/>
            </a:pPr>
            <a:r>
              <a:rPr lang="en-US" altLang="en-US" sz="4400" b="1">
                <a:solidFill>
                  <a:srgbClr val="FFFFFF"/>
                </a:solidFill>
                <a:latin typeface="Arial Narrow" panose="020B0606020202030204" pitchFamily="34" charset="0"/>
              </a:rPr>
              <a:t>Yes, I am glad you asked </a:t>
            </a:r>
          </a:p>
          <a:p>
            <a:pPr marL="973138" lvl="1" indent="-515938">
              <a:buFont typeface="Wingdings" panose="05000000000000000000" pitchFamily="2" charset="2"/>
              <a:buAutoNum type="arabicParenR"/>
            </a:pPr>
            <a:r>
              <a:rPr lang="en-US" altLang="en-US" sz="4400" b="1">
                <a:solidFill>
                  <a:srgbClr val="FFFFFF"/>
                </a:solidFill>
                <a:latin typeface="Arial Narrow" panose="020B0606020202030204" pitchFamily="34" charset="0"/>
              </a:rPr>
              <a:t>Yes, here’s more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" dur="500"/>
                                        <p:tgtEl>
                                          <p:spTgt spid="1044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1" presetID="9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044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5" presetID="9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044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19" presetID="9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1044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3" presetID="9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1044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450" grpId="0"/>
      <p:bldP spid="104451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0" y="0"/>
            <a:ext cx="9144000" cy="1219200"/>
          </a:xfrm>
          <a:noFill/>
          <a:ln/>
        </p:spPr>
        <p:txBody>
          <a:bodyPr lIns="0" tIns="0" rIns="0" bIns="0">
            <a:spAutoFit/>
          </a:bodyPr>
          <a:lstStyle/>
          <a:p>
            <a:pPr defTabSz="381000"/>
            <a:r>
              <a:rPr lang="en-US" altLang="en-US" b="1" u="sng">
                <a:solidFill>
                  <a:srgbClr val="A0D0FF"/>
                </a:solidFill>
                <a:latin typeface="Arial Narrow" panose="020B0606020202030204" pitchFamily="34" charset="0"/>
              </a:rPr>
              <a:t>Proper Pattern of Prayer</a:t>
            </a:r>
            <a:r>
              <a:rPr lang="en-US" altLang="en-US" b="1" i="0" u="sng">
                <a:solidFill>
                  <a:srgbClr val="A0D0FF"/>
                </a:solidFill>
                <a:latin typeface="Arial Narrow" panose="020B0606020202030204" pitchFamily="34" charset="0"/>
              </a:rPr>
              <a:t/>
            </a:r>
            <a:br>
              <a:rPr lang="en-US" altLang="en-US" b="1" i="0" u="sng">
                <a:solidFill>
                  <a:srgbClr val="A0D0FF"/>
                </a:solidFill>
                <a:latin typeface="Arial Narrow" panose="020B0606020202030204" pitchFamily="34" charset="0"/>
              </a:rPr>
            </a:br>
            <a:r>
              <a:rPr lang="en-US" altLang="en-US" sz="3600" b="1">
                <a:solidFill>
                  <a:srgbClr val="FFFF99"/>
                </a:solidFill>
                <a:latin typeface="Arial Narrow" panose="020B0606020202030204" pitchFamily="34" charset="0"/>
              </a:rPr>
              <a:t>Matthew 6:9-15</a:t>
            </a:r>
          </a:p>
        </p:txBody>
      </p:sp>
      <p:sp>
        <p:nvSpPr>
          <p:cNvPr id="5222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1143000"/>
            <a:ext cx="9144000" cy="5715000"/>
          </a:xfrm>
          <a:noFill/>
          <a:ln/>
        </p:spPr>
        <p:txBody>
          <a:bodyPr/>
          <a:lstStyle/>
          <a:p>
            <a:r>
              <a:rPr lang="en-US" altLang="en-US" sz="4400" b="1">
                <a:solidFill>
                  <a:srgbClr val="FFFFFF"/>
                </a:solidFill>
                <a:latin typeface="Arial Narrow" panose="020B0606020202030204" pitchFamily="34" charset="0"/>
              </a:rPr>
              <a:t>Jesus teaches His disciples to pray using a model that is in sharp contrast to the Gentiles and Pharisees</a:t>
            </a:r>
          </a:p>
          <a:p>
            <a:r>
              <a:rPr lang="en-US" altLang="en-US" sz="4400" b="1">
                <a:solidFill>
                  <a:srgbClr val="FFFFFF"/>
                </a:solidFill>
                <a:latin typeface="Arial Narrow" panose="020B0606020202030204" pitchFamily="34" charset="0"/>
              </a:rPr>
              <a:t>God is the Creator to all, but the Father of only those redeemed and forgiven through Jesus Christ</a:t>
            </a:r>
          </a:p>
        </p:txBody>
      </p:sp>
    </p:spTree>
  </p:cSld>
  <p:clrMapOvr>
    <a:masterClrMapping/>
  </p:clrMapOvr>
  <p:transition spd="med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500"/>
                                        <p:tgtEl>
                                          <p:spTgt spid="522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22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C0C0C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500"/>
                                        <p:tgtEl>
                                          <p:spTgt spid="522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26" grpId="0"/>
      <p:bldP spid="52227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0" y="0"/>
            <a:ext cx="9144000" cy="1219200"/>
          </a:xfrm>
          <a:noFill/>
          <a:ln/>
        </p:spPr>
        <p:txBody>
          <a:bodyPr lIns="0" tIns="0" rIns="0" bIns="0">
            <a:spAutoFit/>
          </a:bodyPr>
          <a:lstStyle/>
          <a:p>
            <a:pPr defTabSz="381000"/>
            <a:r>
              <a:rPr lang="en-US" altLang="en-US" b="1" u="sng">
                <a:solidFill>
                  <a:srgbClr val="A0D0FF"/>
                </a:solidFill>
                <a:latin typeface="Arial Narrow" panose="020B0606020202030204" pitchFamily="34" charset="0"/>
              </a:rPr>
              <a:t>Proper Pattern of Prayer</a:t>
            </a:r>
            <a:r>
              <a:rPr lang="en-US" altLang="en-US" b="1" i="0" u="sng">
                <a:solidFill>
                  <a:srgbClr val="A0D0FF"/>
                </a:solidFill>
                <a:latin typeface="Arial Narrow" panose="020B0606020202030204" pitchFamily="34" charset="0"/>
              </a:rPr>
              <a:t/>
            </a:r>
            <a:br>
              <a:rPr lang="en-US" altLang="en-US" b="1" i="0" u="sng">
                <a:solidFill>
                  <a:srgbClr val="A0D0FF"/>
                </a:solidFill>
                <a:latin typeface="Arial Narrow" panose="020B0606020202030204" pitchFamily="34" charset="0"/>
              </a:rPr>
            </a:br>
            <a:r>
              <a:rPr lang="en-US" altLang="en-US" sz="3600" b="1">
                <a:solidFill>
                  <a:srgbClr val="FFFF99"/>
                </a:solidFill>
                <a:latin typeface="Arial Narrow" panose="020B0606020202030204" pitchFamily="34" charset="0"/>
              </a:rPr>
              <a:t>Matthew 6:9-15</a:t>
            </a:r>
          </a:p>
        </p:txBody>
      </p:sp>
      <p:sp>
        <p:nvSpPr>
          <p:cNvPr id="10649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1143000"/>
            <a:ext cx="9144000" cy="5715000"/>
          </a:xfrm>
          <a:noFill/>
          <a:ln/>
        </p:spPr>
        <p:txBody>
          <a:bodyPr/>
          <a:lstStyle/>
          <a:p>
            <a:r>
              <a:rPr lang="en-US" altLang="en-US" sz="4400" b="1">
                <a:solidFill>
                  <a:srgbClr val="FFFFFF"/>
                </a:solidFill>
                <a:latin typeface="Arial Narrow" panose="020B0606020202030204" pitchFamily="34" charset="0"/>
              </a:rPr>
              <a:t>Our Heavenly Father is infinite in all His attributes and so never fails - He can be trusted completely</a:t>
            </a:r>
          </a:p>
          <a:p>
            <a:r>
              <a:rPr lang="en-US" altLang="en-US" sz="4400" b="1">
                <a:solidFill>
                  <a:srgbClr val="FFFFFF"/>
                </a:solidFill>
                <a:latin typeface="Arial Narrow" panose="020B0606020202030204" pitchFamily="34" charset="0"/>
              </a:rPr>
              <a:t>God is deity, we are His worshipers &amp; so we give Him the highest reverence &amp; honor in speech &amp; actions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500"/>
                                        <p:tgtEl>
                                          <p:spTgt spid="1064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64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C0C0C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500"/>
                                        <p:tgtEl>
                                          <p:spTgt spid="1064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6498" grpId="0"/>
      <p:bldP spid="106499" grpId="0" uiExpand="1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0" y="0"/>
            <a:ext cx="9144000" cy="1219200"/>
          </a:xfrm>
          <a:noFill/>
          <a:ln/>
        </p:spPr>
        <p:txBody>
          <a:bodyPr lIns="0" tIns="0" rIns="0" bIns="0">
            <a:spAutoFit/>
          </a:bodyPr>
          <a:lstStyle/>
          <a:p>
            <a:pPr defTabSz="381000"/>
            <a:r>
              <a:rPr lang="en-US" altLang="en-US" b="1" u="sng">
                <a:solidFill>
                  <a:srgbClr val="A0D0FF"/>
                </a:solidFill>
                <a:latin typeface="Arial Narrow" panose="020B0606020202030204" pitchFamily="34" charset="0"/>
              </a:rPr>
              <a:t>Proper Pattern of Prayer</a:t>
            </a:r>
            <a:r>
              <a:rPr lang="en-US" altLang="en-US" b="1" i="0" u="sng">
                <a:solidFill>
                  <a:srgbClr val="A0D0FF"/>
                </a:solidFill>
                <a:latin typeface="Arial Narrow" panose="020B0606020202030204" pitchFamily="34" charset="0"/>
              </a:rPr>
              <a:t/>
            </a:r>
            <a:br>
              <a:rPr lang="en-US" altLang="en-US" b="1" i="0" u="sng">
                <a:solidFill>
                  <a:srgbClr val="A0D0FF"/>
                </a:solidFill>
                <a:latin typeface="Arial Narrow" panose="020B0606020202030204" pitchFamily="34" charset="0"/>
              </a:rPr>
            </a:br>
            <a:r>
              <a:rPr lang="en-US" altLang="en-US" sz="3600" b="1">
                <a:solidFill>
                  <a:srgbClr val="FFFF99"/>
                </a:solidFill>
                <a:latin typeface="Arial Narrow" panose="020B0606020202030204" pitchFamily="34" charset="0"/>
              </a:rPr>
              <a:t>Matthew 6:9-15</a:t>
            </a:r>
          </a:p>
        </p:txBody>
      </p:sp>
      <p:sp>
        <p:nvSpPr>
          <p:cNvPr id="10854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1143000"/>
            <a:ext cx="9144000" cy="5715000"/>
          </a:xfrm>
          <a:noFill/>
          <a:ln/>
        </p:spPr>
        <p:txBody>
          <a:bodyPr/>
          <a:lstStyle/>
          <a:p>
            <a:r>
              <a:rPr lang="en-US" altLang="en-US" sz="4400" b="1">
                <a:solidFill>
                  <a:srgbClr val="FFFFFF"/>
                </a:solidFill>
                <a:latin typeface="Arial Narrow" panose="020B0606020202030204" pitchFamily="34" charset="0"/>
              </a:rPr>
              <a:t>True Christians long for that future day when Jesus will establish His kingdom on earth in its fullness</a:t>
            </a:r>
          </a:p>
          <a:p>
            <a:r>
              <a:rPr lang="en-US" altLang="en-US" sz="4400" b="1">
                <a:solidFill>
                  <a:srgbClr val="FFFFFF"/>
                </a:solidFill>
                <a:latin typeface="Arial Narrow" panose="020B0606020202030204" pitchFamily="34" charset="0"/>
              </a:rPr>
              <a:t>A Christian’s allegiance is to God for we are even now citizens of heaven and ambassadors of Christ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500"/>
                                        <p:tgtEl>
                                          <p:spTgt spid="1085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85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C0C0C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500"/>
                                        <p:tgtEl>
                                          <p:spTgt spid="1085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8546" grpId="0"/>
      <p:bldP spid="108547" grpId="0" uiExpand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0" y="0"/>
            <a:ext cx="9144000" cy="1219200"/>
          </a:xfrm>
          <a:noFill/>
          <a:ln/>
        </p:spPr>
        <p:txBody>
          <a:bodyPr lIns="0" tIns="0" rIns="0" bIns="0">
            <a:spAutoFit/>
          </a:bodyPr>
          <a:lstStyle/>
          <a:p>
            <a:pPr defTabSz="381000"/>
            <a:r>
              <a:rPr lang="en-US" altLang="en-US" b="1" u="sng">
                <a:solidFill>
                  <a:srgbClr val="A0D0FF"/>
                </a:solidFill>
                <a:latin typeface="Arial Narrow" panose="020B0606020202030204" pitchFamily="34" charset="0"/>
              </a:rPr>
              <a:t>Proper Pattern of Prayer</a:t>
            </a:r>
            <a:r>
              <a:rPr lang="en-US" altLang="en-US" b="1" i="0" u="sng">
                <a:solidFill>
                  <a:srgbClr val="A0D0FF"/>
                </a:solidFill>
                <a:latin typeface="Arial Narrow" panose="020B0606020202030204" pitchFamily="34" charset="0"/>
              </a:rPr>
              <a:t/>
            </a:r>
            <a:br>
              <a:rPr lang="en-US" altLang="en-US" b="1" i="0" u="sng">
                <a:solidFill>
                  <a:srgbClr val="A0D0FF"/>
                </a:solidFill>
                <a:latin typeface="Arial Narrow" panose="020B0606020202030204" pitchFamily="34" charset="0"/>
              </a:rPr>
            </a:br>
            <a:r>
              <a:rPr lang="en-US" altLang="en-US" sz="3600" b="1">
                <a:solidFill>
                  <a:srgbClr val="FFFF99"/>
                </a:solidFill>
                <a:latin typeface="Arial Narrow" panose="020B0606020202030204" pitchFamily="34" charset="0"/>
              </a:rPr>
              <a:t>Matthew 6:9-15</a:t>
            </a:r>
          </a:p>
        </p:txBody>
      </p:sp>
      <p:sp>
        <p:nvSpPr>
          <p:cNvPr id="11059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1143000"/>
            <a:ext cx="9144000" cy="5715000"/>
          </a:xfrm>
          <a:noFill/>
          <a:ln/>
        </p:spPr>
        <p:txBody>
          <a:bodyPr/>
          <a:lstStyle/>
          <a:p>
            <a:r>
              <a:rPr lang="en-US" altLang="en-US" sz="4400" b="1" dirty="0">
                <a:solidFill>
                  <a:srgbClr val="FFFFFF"/>
                </a:solidFill>
                <a:latin typeface="Arial Narrow" panose="020B0606020202030204" pitchFamily="34" charset="0"/>
              </a:rPr>
              <a:t>The central focus and occupation of prayer is that God’s will be done on earth as it is in heaven</a:t>
            </a:r>
          </a:p>
          <a:p>
            <a:r>
              <a:rPr lang="en-US" altLang="en-US" sz="4400" b="1" dirty="0">
                <a:solidFill>
                  <a:srgbClr val="FFFFFF"/>
                </a:solidFill>
                <a:latin typeface="Arial Narrow" panose="020B0606020202030204" pitchFamily="34" charset="0"/>
              </a:rPr>
              <a:t>The righteous wants God’s will done completely, perfectly and without hesitation - pledging themselves to it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500"/>
                                        <p:tgtEl>
                                          <p:spTgt spid="1105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05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C0C0C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500"/>
                                        <p:tgtEl>
                                          <p:spTgt spid="1105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0594" grpId="0"/>
      <p:bldP spid="110595" grpId="0" uiExpan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0" y="0"/>
            <a:ext cx="9144000" cy="1219200"/>
          </a:xfrm>
          <a:noFill/>
          <a:ln/>
        </p:spPr>
        <p:txBody>
          <a:bodyPr lIns="0" tIns="0" rIns="0" bIns="0">
            <a:spAutoFit/>
          </a:bodyPr>
          <a:lstStyle/>
          <a:p>
            <a:pPr defTabSz="381000"/>
            <a:r>
              <a:rPr lang="en-US" altLang="en-US" b="1" u="sng">
                <a:solidFill>
                  <a:srgbClr val="A0D0FF"/>
                </a:solidFill>
                <a:latin typeface="Arial Narrow" panose="020B0606020202030204" pitchFamily="34" charset="0"/>
              </a:rPr>
              <a:t>Praying for Your Needs</a:t>
            </a:r>
            <a:r>
              <a:rPr lang="en-US" altLang="en-US" b="1" i="0" u="sng">
                <a:solidFill>
                  <a:srgbClr val="A0D0FF"/>
                </a:solidFill>
                <a:latin typeface="Arial Narrow" panose="020B0606020202030204" pitchFamily="34" charset="0"/>
              </a:rPr>
              <a:t/>
            </a:r>
            <a:br>
              <a:rPr lang="en-US" altLang="en-US" b="1" i="0" u="sng">
                <a:solidFill>
                  <a:srgbClr val="A0D0FF"/>
                </a:solidFill>
                <a:latin typeface="Arial Narrow" panose="020B0606020202030204" pitchFamily="34" charset="0"/>
              </a:rPr>
            </a:br>
            <a:r>
              <a:rPr lang="en-US" altLang="en-US" sz="3600" b="1">
                <a:solidFill>
                  <a:srgbClr val="FFFF99"/>
                </a:solidFill>
                <a:latin typeface="Arial Narrow" panose="020B0606020202030204" pitchFamily="34" charset="0"/>
              </a:rPr>
              <a:t>Matthew 6:11-13</a:t>
            </a:r>
          </a:p>
        </p:txBody>
      </p:sp>
      <p:sp>
        <p:nvSpPr>
          <p:cNvPr id="5325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1143000"/>
            <a:ext cx="9144000" cy="5715000"/>
          </a:xfrm>
          <a:noFill/>
          <a:ln/>
        </p:spPr>
        <p:txBody>
          <a:bodyPr/>
          <a:lstStyle/>
          <a:p>
            <a:r>
              <a:rPr lang="en-US" altLang="en-US" sz="4400" b="1">
                <a:solidFill>
                  <a:srgbClr val="FFFFFF"/>
                </a:solidFill>
                <a:latin typeface="Arial Narrow" panose="020B0606020202030204" pitchFamily="34" charset="0"/>
              </a:rPr>
              <a:t>A change of focus in the prayer to the needs we have as humans and how to have those needs met</a:t>
            </a: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32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0" grpId="0"/>
      <p:bldP spid="53251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0" y="0"/>
            <a:ext cx="9144000" cy="1219200"/>
          </a:xfrm>
          <a:noFill/>
          <a:ln/>
        </p:spPr>
        <p:txBody>
          <a:bodyPr lIns="0" tIns="0" rIns="0" bIns="0">
            <a:spAutoFit/>
          </a:bodyPr>
          <a:lstStyle/>
          <a:p>
            <a:pPr defTabSz="381000"/>
            <a:r>
              <a:rPr lang="en-US" altLang="en-US" b="1" u="sng">
                <a:solidFill>
                  <a:srgbClr val="A0D0FF"/>
                </a:solidFill>
                <a:latin typeface="Arial Narrow" panose="020B0606020202030204" pitchFamily="34" charset="0"/>
              </a:rPr>
              <a:t>The Need for Sustenance</a:t>
            </a:r>
            <a:r>
              <a:rPr lang="en-US" altLang="en-US" b="1" i="0" u="sng">
                <a:solidFill>
                  <a:srgbClr val="A0D0FF"/>
                </a:solidFill>
                <a:latin typeface="Arial Narrow" panose="020B0606020202030204" pitchFamily="34" charset="0"/>
              </a:rPr>
              <a:t/>
            </a:r>
            <a:br>
              <a:rPr lang="en-US" altLang="en-US" b="1" i="0" u="sng">
                <a:solidFill>
                  <a:srgbClr val="A0D0FF"/>
                </a:solidFill>
                <a:latin typeface="Arial Narrow" panose="020B0606020202030204" pitchFamily="34" charset="0"/>
              </a:rPr>
            </a:br>
            <a:r>
              <a:rPr lang="en-US" altLang="en-US" sz="3600" b="1">
                <a:solidFill>
                  <a:srgbClr val="FFFF99"/>
                </a:solidFill>
                <a:latin typeface="Arial Narrow" panose="020B0606020202030204" pitchFamily="34" charset="0"/>
              </a:rPr>
              <a:t>Matthew 6:11</a:t>
            </a:r>
          </a:p>
        </p:txBody>
      </p:sp>
      <p:sp>
        <p:nvSpPr>
          <p:cNvPr id="5427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1143000"/>
            <a:ext cx="9144000" cy="5715000"/>
          </a:xfrm>
          <a:noFill/>
          <a:ln/>
        </p:spPr>
        <p:txBody>
          <a:bodyPr/>
          <a:lstStyle/>
          <a:p>
            <a:r>
              <a:rPr lang="en-US" altLang="en-US" sz="4400" b="1">
                <a:solidFill>
                  <a:srgbClr val="FFFFFF"/>
                </a:solidFill>
                <a:latin typeface="Arial Narrow" panose="020B0606020202030204" pitchFamily="34" charset="0"/>
              </a:rPr>
              <a:t>We seek from God the provisions necessary for daily life. </a:t>
            </a:r>
          </a:p>
          <a:p>
            <a:r>
              <a:rPr lang="en-US" altLang="en-US" sz="4400" b="1">
                <a:solidFill>
                  <a:srgbClr val="FFFFFF"/>
                </a:solidFill>
                <a:latin typeface="Arial Narrow" panose="020B0606020202030204" pitchFamily="34" charset="0"/>
              </a:rPr>
              <a:t>God is the source of every good thing we need - James 1:17; Psalm 65:9-14</a:t>
            </a:r>
          </a:p>
          <a:p>
            <a:r>
              <a:rPr lang="en-US" altLang="en-US" sz="4400" b="1">
                <a:solidFill>
                  <a:srgbClr val="FFFFFF"/>
                </a:solidFill>
                <a:latin typeface="Arial Narrow" panose="020B0606020202030204" pitchFamily="34" charset="0"/>
              </a:rPr>
              <a:t>God provides what we really need - not what we may want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42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42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C0C0C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42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42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C0C0C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42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4" grpId="0"/>
      <p:bldP spid="54275" grpId="0" uiExpand="1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0" y="0"/>
            <a:ext cx="9144000" cy="1219200"/>
          </a:xfrm>
          <a:noFill/>
          <a:ln/>
        </p:spPr>
        <p:txBody>
          <a:bodyPr lIns="0" tIns="0" rIns="0" bIns="0">
            <a:spAutoFit/>
          </a:bodyPr>
          <a:lstStyle/>
          <a:p>
            <a:pPr defTabSz="381000"/>
            <a:r>
              <a:rPr lang="en-US" altLang="en-US" b="1" u="sng">
                <a:solidFill>
                  <a:srgbClr val="A0D0FF"/>
                </a:solidFill>
                <a:latin typeface="Arial Narrow" panose="020B0606020202030204" pitchFamily="34" charset="0"/>
              </a:rPr>
              <a:t>The Need for Sustenance</a:t>
            </a:r>
            <a:r>
              <a:rPr lang="en-US" altLang="en-US" b="1" i="0" u="sng">
                <a:solidFill>
                  <a:srgbClr val="A0D0FF"/>
                </a:solidFill>
                <a:latin typeface="Arial Narrow" panose="020B0606020202030204" pitchFamily="34" charset="0"/>
              </a:rPr>
              <a:t/>
            </a:r>
            <a:br>
              <a:rPr lang="en-US" altLang="en-US" b="1" i="0" u="sng">
                <a:solidFill>
                  <a:srgbClr val="A0D0FF"/>
                </a:solidFill>
                <a:latin typeface="Arial Narrow" panose="020B0606020202030204" pitchFamily="34" charset="0"/>
              </a:rPr>
            </a:br>
            <a:r>
              <a:rPr lang="en-US" altLang="en-US" sz="3600" b="1">
                <a:solidFill>
                  <a:srgbClr val="FFFF99"/>
                </a:solidFill>
                <a:latin typeface="Arial Narrow" panose="020B0606020202030204" pitchFamily="34" charset="0"/>
              </a:rPr>
              <a:t>Matthew 6:11</a:t>
            </a:r>
          </a:p>
        </p:txBody>
      </p:sp>
      <p:sp>
        <p:nvSpPr>
          <p:cNvPr id="11264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1143000"/>
            <a:ext cx="9144000" cy="5715000"/>
          </a:xfrm>
          <a:noFill/>
          <a:ln/>
        </p:spPr>
        <p:txBody>
          <a:bodyPr/>
          <a:lstStyle/>
          <a:p>
            <a:r>
              <a:rPr lang="en-US" altLang="en-US" sz="4400" b="1">
                <a:solidFill>
                  <a:srgbClr val="FFFFFF"/>
                </a:solidFill>
                <a:latin typeface="Arial Narrow" panose="020B0606020202030204" pitchFamily="34" charset="0"/>
              </a:rPr>
              <a:t>God provides for the righteous, but He is not bound to provide for the unrighteous - Psalm 37</a:t>
            </a:r>
          </a:p>
          <a:p>
            <a:r>
              <a:rPr lang="en-US" altLang="en-US" sz="4400" b="1">
                <a:solidFill>
                  <a:srgbClr val="FFFFFF"/>
                </a:solidFill>
                <a:latin typeface="Arial Narrow" panose="020B0606020202030204" pitchFamily="34" charset="0"/>
              </a:rPr>
              <a:t>God wants you to be preoccupied with Him, not with the material things needed to live - Matthew 6:25-34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126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26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C0C0C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126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42" grpId="0"/>
      <p:bldP spid="112643" grpId="0" uiExpand="1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0" y="0"/>
            <a:ext cx="9144000" cy="1219200"/>
          </a:xfrm>
          <a:noFill/>
          <a:ln/>
        </p:spPr>
        <p:txBody>
          <a:bodyPr lIns="0" tIns="0" rIns="0" bIns="0">
            <a:spAutoFit/>
          </a:bodyPr>
          <a:lstStyle/>
          <a:p>
            <a:pPr defTabSz="381000"/>
            <a:r>
              <a:rPr lang="en-US" altLang="en-US" b="1" u="sng">
                <a:solidFill>
                  <a:srgbClr val="A0D0FF"/>
                </a:solidFill>
                <a:latin typeface="Arial Narrow" panose="020B0606020202030204" pitchFamily="34" charset="0"/>
              </a:rPr>
              <a:t>The Need for Sustenance</a:t>
            </a:r>
            <a:r>
              <a:rPr lang="en-US" altLang="en-US" b="1" i="0" u="sng">
                <a:solidFill>
                  <a:srgbClr val="A0D0FF"/>
                </a:solidFill>
                <a:latin typeface="Arial Narrow" panose="020B0606020202030204" pitchFamily="34" charset="0"/>
              </a:rPr>
              <a:t/>
            </a:r>
            <a:br>
              <a:rPr lang="en-US" altLang="en-US" b="1" i="0" u="sng">
                <a:solidFill>
                  <a:srgbClr val="A0D0FF"/>
                </a:solidFill>
                <a:latin typeface="Arial Narrow" panose="020B0606020202030204" pitchFamily="34" charset="0"/>
              </a:rPr>
            </a:br>
            <a:r>
              <a:rPr lang="en-US" altLang="en-US" sz="3600" b="1">
                <a:solidFill>
                  <a:srgbClr val="FFFF99"/>
                </a:solidFill>
                <a:latin typeface="Arial Narrow" panose="020B0606020202030204" pitchFamily="34" charset="0"/>
              </a:rPr>
              <a:t>Matthew 6:11</a:t>
            </a:r>
          </a:p>
        </p:txBody>
      </p:sp>
      <p:sp>
        <p:nvSpPr>
          <p:cNvPr id="11469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1143000"/>
            <a:ext cx="9144000" cy="5715000"/>
          </a:xfrm>
          <a:noFill/>
          <a:ln/>
        </p:spPr>
        <p:txBody>
          <a:bodyPr/>
          <a:lstStyle/>
          <a:p>
            <a:r>
              <a:rPr lang="en-US" altLang="en-US" sz="4400" b="1">
                <a:solidFill>
                  <a:srgbClr val="FFFFFF"/>
                </a:solidFill>
                <a:latin typeface="Arial Narrow" panose="020B0606020202030204" pitchFamily="34" charset="0"/>
              </a:rPr>
              <a:t>God meets needs through:</a:t>
            </a:r>
          </a:p>
          <a:p>
            <a:pPr marL="395288" lvl="1" indent="-104775"/>
            <a:r>
              <a:rPr lang="en-US" altLang="en-US" sz="4400" b="1">
                <a:solidFill>
                  <a:srgbClr val="FFFFFF"/>
                </a:solidFill>
                <a:latin typeface="Arial Narrow" panose="020B0606020202030204" pitchFamily="34" charset="0"/>
              </a:rPr>
              <a:t>Your labor (Gen. 3:19; 1 Tim. 5:8), </a:t>
            </a:r>
          </a:p>
          <a:p>
            <a:pPr marL="395288" lvl="1" indent="-104775"/>
            <a:r>
              <a:rPr lang="en-US" altLang="en-US" sz="4400" b="1">
                <a:solidFill>
                  <a:srgbClr val="FFFFFF"/>
                </a:solidFill>
                <a:latin typeface="Arial Narrow" panose="020B0606020202030204" pitchFamily="34" charset="0"/>
              </a:rPr>
              <a:t>His people (Eph. 4:8), </a:t>
            </a:r>
          </a:p>
          <a:p>
            <a:pPr marL="395288" lvl="1" indent="-104775"/>
            <a:r>
              <a:rPr lang="en-US" altLang="en-US" sz="4400" b="1">
                <a:solidFill>
                  <a:srgbClr val="FFFFFF"/>
                </a:solidFill>
                <a:latin typeface="Arial Narrow" panose="020B0606020202030204" pitchFamily="34" charset="0"/>
              </a:rPr>
              <a:t>His sovereignty</a:t>
            </a:r>
          </a:p>
          <a:p>
            <a:r>
              <a:rPr lang="en-US" altLang="en-US" sz="4400" b="1">
                <a:solidFill>
                  <a:srgbClr val="FFFFFF"/>
                </a:solidFill>
                <a:latin typeface="Arial Narrow" panose="020B0606020202030204" pitchFamily="34" charset="0"/>
              </a:rPr>
              <a:t>Place your trust in God to provide and give Him thanks for what He gives - 		1 Timothy 4:3-5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146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46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C0C0C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46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146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146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146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4690" grpId="0"/>
      <p:bldP spid="114691" grpId="0" uiExpand="1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0" y="0"/>
            <a:ext cx="9144000" cy="1219200"/>
          </a:xfrm>
          <a:noFill/>
          <a:ln/>
        </p:spPr>
        <p:txBody>
          <a:bodyPr lIns="0" tIns="0" rIns="0" bIns="0">
            <a:spAutoFit/>
          </a:bodyPr>
          <a:lstStyle/>
          <a:p>
            <a:pPr defTabSz="381000"/>
            <a:r>
              <a:rPr lang="en-US" altLang="en-US" b="1" u="sng">
                <a:solidFill>
                  <a:srgbClr val="A0D0FF"/>
                </a:solidFill>
                <a:latin typeface="Arial Narrow" panose="020B0606020202030204" pitchFamily="34" charset="0"/>
              </a:rPr>
              <a:t>The Need for Forgiveness</a:t>
            </a:r>
            <a:r>
              <a:rPr lang="en-US" altLang="en-US" b="1" i="0" u="sng">
                <a:solidFill>
                  <a:srgbClr val="A0D0FF"/>
                </a:solidFill>
                <a:latin typeface="Arial Narrow" panose="020B0606020202030204" pitchFamily="34" charset="0"/>
              </a:rPr>
              <a:t/>
            </a:r>
            <a:br>
              <a:rPr lang="en-US" altLang="en-US" b="1" i="0" u="sng">
                <a:solidFill>
                  <a:srgbClr val="A0D0FF"/>
                </a:solidFill>
                <a:latin typeface="Arial Narrow" panose="020B0606020202030204" pitchFamily="34" charset="0"/>
              </a:rPr>
            </a:br>
            <a:r>
              <a:rPr lang="en-US" altLang="en-US" sz="3600" b="1">
                <a:solidFill>
                  <a:srgbClr val="FFFF99"/>
                </a:solidFill>
                <a:latin typeface="Arial Narrow" panose="020B0606020202030204" pitchFamily="34" charset="0"/>
              </a:rPr>
              <a:t>Matthew 6:12, 14-15</a:t>
            </a:r>
          </a:p>
        </p:txBody>
      </p:sp>
      <p:sp>
        <p:nvSpPr>
          <p:cNvPr id="5529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1143000"/>
            <a:ext cx="9144000" cy="5715000"/>
          </a:xfrm>
          <a:noFill/>
          <a:ln/>
        </p:spPr>
        <p:txBody>
          <a:bodyPr/>
          <a:lstStyle/>
          <a:p>
            <a:r>
              <a:rPr lang="en-US" altLang="en-US" sz="4400" b="1">
                <a:solidFill>
                  <a:srgbClr val="FFFFFF"/>
                </a:solidFill>
                <a:latin typeface="Arial Narrow" panose="020B0606020202030204" pitchFamily="34" charset="0"/>
              </a:rPr>
              <a:t>Man tries to remove his guilt by classing it as a psychological disease and by blaming others</a:t>
            </a:r>
          </a:p>
          <a:p>
            <a:r>
              <a:rPr lang="en-US" altLang="en-US" sz="4400" b="1">
                <a:solidFill>
                  <a:srgbClr val="FFFFFF"/>
                </a:solidFill>
                <a:latin typeface="Arial Narrow" panose="020B0606020202030204" pitchFamily="34" charset="0"/>
              </a:rPr>
              <a:t>Sin is serious having ramifications to yourself and others - and you cannot escape it on your own</a:t>
            </a:r>
          </a:p>
        </p:txBody>
      </p:sp>
    </p:spTree>
  </p:cSld>
  <p:clrMapOvr>
    <a:masterClrMapping/>
  </p:clrMapOvr>
  <p:transition spd="med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552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52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C0C0C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552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298" grpId="0"/>
      <p:bldP spid="55299" grpId="0" uiExpand="1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0" y="0"/>
            <a:ext cx="9144000" cy="1219200"/>
          </a:xfrm>
          <a:noFill/>
          <a:ln/>
        </p:spPr>
        <p:txBody>
          <a:bodyPr lIns="0" tIns="0" rIns="0" bIns="0">
            <a:spAutoFit/>
          </a:bodyPr>
          <a:lstStyle/>
          <a:p>
            <a:pPr defTabSz="381000"/>
            <a:r>
              <a:rPr lang="en-US" altLang="en-US" b="1" u="sng">
                <a:solidFill>
                  <a:srgbClr val="A0D0FF"/>
                </a:solidFill>
                <a:latin typeface="Arial Narrow" panose="020B0606020202030204" pitchFamily="34" charset="0"/>
              </a:rPr>
              <a:t>The Need for Forgiveness</a:t>
            </a:r>
            <a:r>
              <a:rPr lang="en-US" altLang="en-US" b="1" i="0" u="sng">
                <a:solidFill>
                  <a:srgbClr val="A0D0FF"/>
                </a:solidFill>
                <a:latin typeface="Arial Narrow" panose="020B0606020202030204" pitchFamily="34" charset="0"/>
              </a:rPr>
              <a:t/>
            </a:r>
            <a:br>
              <a:rPr lang="en-US" altLang="en-US" b="1" i="0" u="sng">
                <a:solidFill>
                  <a:srgbClr val="A0D0FF"/>
                </a:solidFill>
                <a:latin typeface="Arial Narrow" panose="020B0606020202030204" pitchFamily="34" charset="0"/>
              </a:rPr>
            </a:br>
            <a:r>
              <a:rPr lang="en-US" altLang="en-US" sz="3600" b="1">
                <a:solidFill>
                  <a:srgbClr val="FFFF99"/>
                </a:solidFill>
                <a:latin typeface="Arial Narrow" panose="020B0606020202030204" pitchFamily="34" charset="0"/>
              </a:rPr>
              <a:t>Matthew 6:12, 14-15</a:t>
            </a:r>
          </a:p>
        </p:txBody>
      </p:sp>
      <p:sp>
        <p:nvSpPr>
          <p:cNvPr id="11673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1143000"/>
            <a:ext cx="9144000" cy="5715000"/>
          </a:xfrm>
          <a:noFill/>
          <a:ln/>
        </p:spPr>
        <p:txBody>
          <a:bodyPr/>
          <a:lstStyle/>
          <a:p>
            <a:r>
              <a:rPr lang="en-US" altLang="en-US" sz="4400" b="1" dirty="0">
                <a:solidFill>
                  <a:srgbClr val="FFFFFF"/>
                </a:solidFill>
                <a:latin typeface="Arial Narrow" panose="020B0606020202030204" pitchFamily="34" charset="0"/>
              </a:rPr>
              <a:t>Only in true Christianity is there forgiveness of sin - God can wipe it away and remember it no more</a:t>
            </a:r>
          </a:p>
          <a:p>
            <a:r>
              <a:rPr lang="en-US" altLang="en-US" sz="4400" b="1" dirty="0">
                <a:solidFill>
                  <a:srgbClr val="FFFFFF"/>
                </a:solidFill>
                <a:latin typeface="Arial Narrow" panose="020B0606020202030204" pitchFamily="34" charset="0"/>
              </a:rPr>
              <a:t>Forgiveness begins by humbly repenting of your sins and accepting Jesus’ redemption payment for you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167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67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C0C0C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167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6738" grpId="0"/>
      <p:bldP spid="116739" grpId="0" uiExpand="1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0" y="0"/>
            <a:ext cx="9144000" cy="1219200"/>
          </a:xfrm>
          <a:noFill/>
          <a:ln/>
        </p:spPr>
        <p:txBody>
          <a:bodyPr lIns="0" tIns="0" rIns="0" bIns="0">
            <a:spAutoFit/>
          </a:bodyPr>
          <a:lstStyle/>
          <a:p>
            <a:pPr defTabSz="381000"/>
            <a:r>
              <a:rPr lang="en-US" altLang="en-US" b="1" u="sng">
                <a:solidFill>
                  <a:srgbClr val="A0D0FF"/>
                </a:solidFill>
                <a:latin typeface="Arial Narrow" panose="020B0606020202030204" pitchFamily="34" charset="0"/>
              </a:rPr>
              <a:t>The Need for Forgiveness</a:t>
            </a:r>
            <a:r>
              <a:rPr lang="en-US" altLang="en-US" b="1" i="0" u="sng">
                <a:solidFill>
                  <a:srgbClr val="A0D0FF"/>
                </a:solidFill>
                <a:latin typeface="Arial Narrow" panose="020B0606020202030204" pitchFamily="34" charset="0"/>
              </a:rPr>
              <a:t/>
            </a:r>
            <a:br>
              <a:rPr lang="en-US" altLang="en-US" b="1" i="0" u="sng">
                <a:solidFill>
                  <a:srgbClr val="A0D0FF"/>
                </a:solidFill>
                <a:latin typeface="Arial Narrow" panose="020B0606020202030204" pitchFamily="34" charset="0"/>
              </a:rPr>
            </a:br>
            <a:r>
              <a:rPr lang="en-US" altLang="en-US" sz="3600" b="1">
                <a:solidFill>
                  <a:srgbClr val="FFFF99"/>
                </a:solidFill>
                <a:latin typeface="Arial Narrow" panose="020B0606020202030204" pitchFamily="34" charset="0"/>
              </a:rPr>
              <a:t>Matthew 6:12, 14-15</a:t>
            </a:r>
          </a:p>
        </p:txBody>
      </p:sp>
      <p:sp>
        <p:nvSpPr>
          <p:cNvPr id="11878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1143000"/>
            <a:ext cx="9144000" cy="5715000"/>
          </a:xfrm>
          <a:noFill/>
          <a:ln/>
        </p:spPr>
        <p:txBody>
          <a:bodyPr/>
          <a:lstStyle/>
          <a:p>
            <a:r>
              <a:rPr lang="en-US" altLang="en-US" sz="4400" b="1" dirty="0">
                <a:solidFill>
                  <a:srgbClr val="FFFFFF"/>
                </a:solidFill>
                <a:latin typeface="Arial Narrow" panose="020B0606020202030204" pitchFamily="34" charset="0"/>
              </a:rPr>
              <a:t>Christians confess their sins to remain in a close relationship with God 			(1 John 1:9; Psalm 66:18)</a:t>
            </a:r>
          </a:p>
          <a:p>
            <a:r>
              <a:rPr lang="en-US" altLang="en-US" sz="4400" b="1" dirty="0">
                <a:solidFill>
                  <a:srgbClr val="FFFFFF"/>
                </a:solidFill>
                <a:latin typeface="Arial Narrow" panose="020B0606020202030204" pitchFamily="34" charset="0"/>
              </a:rPr>
              <a:t>Those who have been forgiven by God should respond with forgiveness to others - Matt. 6:14-15; 18:21-35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187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87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C0C0C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187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8786" grpId="0"/>
      <p:bldP spid="118787" grpId="0" uiExpand="1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0" y="0"/>
            <a:ext cx="9144000" cy="1219200"/>
          </a:xfrm>
          <a:noFill/>
          <a:ln/>
        </p:spPr>
        <p:txBody>
          <a:bodyPr lIns="0" tIns="0" rIns="0" bIns="0">
            <a:spAutoFit/>
          </a:bodyPr>
          <a:lstStyle/>
          <a:p>
            <a:pPr defTabSz="381000"/>
            <a:r>
              <a:rPr lang="en-US" altLang="en-US" b="1" u="sng">
                <a:solidFill>
                  <a:srgbClr val="A0D0FF"/>
                </a:solidFill>
                <a:latin typeface="Arial Narrow" panose="020B0606020202030204" pitchFamily="34" charset="0"/>
              </a:rPr>
              <a:t>The Need for Forgiveness</a:t>
            </a:r>
            <a:r>
              <a:rPr lang="en-US" altLang="en-US" b="1" i="0" u="sng">
                <a:solidFill>
                  <a:srgbClr val="A0D0FF"/>
                </a:solidFill>
                <a:latin typeface="Arial Narrow" panose="020B0606020202030204" pitchFamily="34" charset="0"/>
              </a:rPr>
              <a:t/>
            </a:r>
            <a:br>
              <a:rPr lang="en-US" altLang="en-US" b="1" i="0" u="sng">
                <a:solidFill>
                  <a:srgbClr val="A0D0FF"/>
                </a:solidFill>
                <a:latin typeface="Arial Narrow" panose="020B0606020202030204" pitchFamily="34" charset="0"/>
              </a:rPr>
            </a:br>
            <a:r>
              <a:rPr lang="en-US" altLang="en-US" sz="3600" b="1">
                <a:solidFill>
                  <a:srgbClr val="FFFF99"/>
                </a:solidFill>
                <a:latin typeface="Arial Narrow" panose="020B0606020202030204" pitchFamily="34" charset="0"/>
              </a:rPr>
              <a:t>Matthew 6:12, 14-15</a:t>
            </a:r>
          </a:p>
        </p:txBody>
      </p:sp>
      <p:sp>
        <p:nvSpPr>
          <p:cNvPr id="12083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1143000"/>
            <a:ext cx="9144000" cy="5715000"/>
          </a:xfrm>
          <a:noFill/>
          <a:ln/>
        </p:spPr>
        <p:txBody>
          <a:bodyPr/>
          <a:lstStyle/>
          <a:p>
            <a:r>
              <a:rPr lang="en-US" altLang="en-US" sz="4400" b="1">
                <a:solidFill>
                  <a:srgbClr val="FFFFFF"/>
                </a:solidFill>
                <a:latin typeface="Arial Narrow" panose="020B0606020202030204" pitchFamily="34" charset="0"/>
              </a:rPr>
              <a:t>God will hold accountable those who are unwilling to forgive - James 2:13</a:t>
            </a:r>
          </a:p>
          <a:p>
            <a:r>
              <a:rPr lang="en-US" altLang="en-US" sz="4400" b="1">
                <a:solidFill>
                  <a:srgbClr val="FFFFFF"/>
                </a:solidFill>
                <a:latin typeface="Arial Narrow" panose="020B0606020202030204" pitchFamily="34" charset="0"/>
              </a:rPr>
              <a:t>Feelings of bitterness or resentment are good indicators there is an issue of unforgiveness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208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08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C0C0C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208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0834" grpId="0"/>
      <p:bldP spid="120835" grpId="0" uiExpand="1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0" y="0"/>
            <a:ext cx="9144000" cy="1219200"/>
          </a:xfrm>
          <a:noFill/>
          <a:ln/>
        </p:spPr>
        <p:txBody>
          <a:bodyPr lIns="0" tIns="0" rIns="0" bIns="0">
            <a:spAutoFit/>
          </a:bodyPr>
          <a:lstStyle/>
          <a:p>
            <a:pPr defTabSz="381000"/>
            <a:r>
              <a:rPr lang="en-US" altLang="en-US" b="1" u="sng">
                <a:solidFill>
                  <a:srgbClr val="A0D0FF"/>
                </a:solidFill>
                <a:latin typeface="Arial Narrow" panose="020B0606020202030204" pitchFamily="34" charset="0"/>
              </a:rPr>
              <a:t>The Need for Deliverance</a:t>
            </a:r>
            <a:r>
              <a:rPr lang="en-US" altLang="en-US" b="1" i="0" u="sng">
                <a:solidFill>
                  <a:srgbClr val="A0D0FF"/>
                </a:solidFill>
                <a:latin typeface="Arial Narrow" panose="020B0606020202030204" pitchFamily="34" charset="0"/>
              </a:rPr>
              <a:t/>
            </a:r>
            <a:br>
              <a:rPr lang="en-US" altLang="en-US" b="1" i="0" u="sng">
                <a:solidFill>
                  <a:srgbClr val="A0D0FF"/>
                </a:solidFill>
                <a:latin typeface="Arial Narrow" panose="020B0606020202030204" pitchFamily="34" charset="0"/>
              </a:rPr>
            </a:br>
            <a:r>
              <a:rPr lang="en-US" altLang="en-US" sz="3600" b="1">
                <a:solidFill>
                  <a:srgbClr val="FFFF99"/>
                </a:solidFill>
                <a:latin typeface="Arial Narrow" panose="020B0606020202030204" pitchFamily="34" charset="0"/>
              </a:rPr>
              <a:t>Matthew 6:13</a:t>
            </a:r>
          </a:p>
        </p:txBody>
      </p:sp>
      <p:sp>
        <p:nvSpPr>
          <p:cNvPr id="5632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1143000"/>
            <a:ext cx="9144000" cy="5715000"/>
          </a:xfrm>
          <a:noFill/>
          <a:ln/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altLang="en-US" sz="4400" b="1" dirty="0">
                <a:solidFill>
                  <a:srgbClr val="FFFFFF"/>
                </a:solidFill>
                <a:latin typeface="Arial Narrow" panose="020B0606020202030204" pitchFamily="34" charset="0"/>
              </a:rPr>
              <a:t>“Temptation” (</a:t>
            </a:r>
            <a:r>
              <a:rPr lang="en-US" altLang="en-US" sz="4400" b="1" dirty="0" err="1" smtClean="0">
                <a:solidFill>
                  <a:srgbClr val="FFFFFF"/>
                </a:solidFill>
                <a:latin typeface="TekniaGreek" panose="02000503060000020004" pitchFamily="2" charset="0"/>
              </a:rPr>
              <a:t>peirasmovV</a:t>
            </a:r>
            <a:r>
              <a:rPr lang="en-US" altLang="en-US" sz="4400" b="1" dirty="0">
                <a:solidFill>
                  <a:srgbClr val="FFFFFF"/>
                </a:solidFill>
                <a:latin typeface="Arial Narrow" panose="020B0606020202030204" pitchFamily="34" charset="0"/>
              </a:rPr>
              <a:t> </a:t>
            </a:r>
            <a:r>
              <a:rPr lang="en-US" altLang="en-US" sz="4400" b="1" dirty="0" smtClean="0">
                <a:solidFill>
                  <a:srgbClr val="FFFFFF"/>
                </a:solidFill>
                <a:latin typeface="Arial Narrow" panose="020B0606020202030204" pitchFamily="34" charset="0"/>
              </a:rPr>
              <a:t>/ </a:t>
            </a:r>
            <a:r>
              <a:rPr lang="en-US" altLang="en-US" sz="4400" b="1" dirty="0" err="1" smtClean="0">
                <a:solidFill>
                  <a:srgbClr val="FFFFFF"/>
                </a:solidFill>
                <a:latin typeface="Arial Narrow" panose="020B0606020202030204" pitchFamily="34" charset="0"/>
              </a:rPr>
              <a:t>peirasmos</a:t>
            </a:r>
            <a:r>
              <a:rPr lang="en-US" altLang="en-US" sz="4400" b="1" dirty="0" smtClean="0">
                <a:solidFill>
                  <a:srgbClr val="FFFFFF"/>
                </a:solidFill>
                <a:latin typeface="Arial Narrow" panose="020B0606020202030204" pitchFamily="34" charset="0"/>
              </a:rPr>
              <a:t>) </a:t>
            </a:r>
            <a:r>
              <a:rPr lang="en-US" altLang="en-US" sz="4400" b="1" dirty="0">
                <a:solidFill>
                  <a:srgbClr val="FFFFFF"/>
                </a:solidFill>
                <a:latin typeface="Arial Narrow" panose="020B0606020202030204" pitchFamily="34" charset="0"/>
              </a:rPr>
              <a:t>is neutral and can mean either a solicitation to evil or a testing.</a:t>
            </a:r>
          </a:p>
          <a:p>
            <a:pPr>
              <a:lnSpc>
                <a:spcPct val="90000"/>
              </a:lnSpc>
            </a:pPr>
            <a:r>
              <a:rPr lang="en-US" altLang="en-US" sz="4400" b="1" dirty="0">
                <a:solidFill>
                  <a:srgbClr val="FFFFFF"/>
                </a:solidFill>
                <a:latin typeface="Arial Narrow" panose="020B0606020202030204" pitchFamily="34" charset="0"/>
              </a:rPr>
              <a:t>God has no part in solicitation to evil - James 1:13</a:t>
            </a:r>
          </a:p>
          <a:p>
            <a:pPr>
              <a:lnSpc>
                <a:spcPct val="90000"/>
              </a:lnSpc>
            </a:pPr>
            <a:r>
              <a:rPr lang="en-US" altLang="en-US" sz="4400" b="1" dirty="0">
                <a:solidFill>
                  <a:srgbClr val="FFFFFF"/>
                </a:solidFill>
                <a:latin typeface="Arial Narrow" panose="020B0606020202030204" pitchFamily="34" charset="0"/>
              </a:rPr>
              <a:t>James 1:2-4 &amp; Romans 5:3-8 state that trials and testing are causes for rejoicing because they bring maturity</a:t>
            </a:r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500"/>
                                        <p:tgtEl>
                                          <p:spTgt spid="563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63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C0C0C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500"/>
                                        <p:tgtEl>
                                          <p:spTgt spid="563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63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C0C0C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" dur="500"/>
                                        <p:tgtEl>
                                          <p:spTgt spid="563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2" grpId="0"/>
      <p:bldP spid="56323" grpId="0" uiExpand="1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0" y="0"/>
            <a:ext cx="9144000" cy="1219200"/>
          </a:xfrm>
          <a:noFill/>
          <a:ln/>
        </p:spPr>
        <p:txBody>
          <a:bodyPr lIns="0" tIns="0" rIns="0" bIns="0">
            <a:spAutoFit/>
          </a:bodyPr>
          <a:lstStyle/>
          <a:p>
            <a:pPr defTabSz="381000"/>
            <a:r>
              <a:rPr lang="en-US" altLang="en-US" b="1" u="sng">
                <a:solidFill>
                  <a:srgbClr val="A0D0FF"/>
                </a:solidFill>
                <a:latin typeface="Arial Narrow" panose="020B0606020202030204" pitchFamily="34" charset="0"/>
              </a:rPr>
              <a:t>The Need for Deliverance</a:t>
            </a:r>
            <a:r>
              <a:rPr lang="en-US" altLang="en-US" b="1" i="0" u="sng">
                <a:solidFill>
                  <a:srgbClr val="A0D0FF"/>
                </a:solidFill>
                <a:latin typeface="Arial Narrow" panose="020B0606020202030204" pitchFamily="34" charset="0"/>
              </a:rPr>
              <a:t/>
            </a:r>
            <a:br>
              <a:rPr lang="en-US" altLang="en-US" b="1" i="0" u="sng">
                <a:solidFill>
                  <a:srgbClr val="A0D0FF"/>
                </a:solidFill>
                <a:latin typeface="Arial Narrow" panose="020B0606020202030204" pitchFamily="34" charset="0"/>
              </a:rPr>
            </a:br>
            <a:r>
              <a:rPr lang="en-US" altLang="en-US" sz="3600" b="1">
                <a:solidFill>
                  <a:srgbClr val="FFFF99"/>
                </a:solidFill>
                <a:latin typeface="Arial Narrow" panose="020B0606020202030204" pitchFamily="34" charset="0"/>
              </a:rPr>
              <a:t>Matthew 6:13</a:t>
            </a:r>
          </a:p>
        </p:txBody>
      </p:sp>
      <p:sp>
        <p:nvSpPr>
          <p:cNvPr id="12288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1143000"/>
            <a:ext cx="9144000" cy="5715000"/>
          </a:xfrm>
          <a:noFill/>
          <a:ln/>
        </p:spPr>
        <p:txBody>
          <a:bodyPr/>
          <a:lstStyle/>
          <a:p>
            <a:r>
              <a:rPr lang="en-US" altLang="en-US" sz="4400" b="1">
                <a:solidFill>
                  <a:srgbClr val="FFFFFF"/>
                </a:solidFill>
                <a:latin typeface="Arial Narrow" panose="020B0606020202030204" pitchFamily="34" charset="0"/>
              </a:rPr>
              <a:t>The sense here is in agreement with Jesus in the Garden of Gethsemane (Matt. 26) and 1 Cor. 10:13</a:t>
            </a:r>
          </a:p>
          <a:p>
            <a:r>
              <a:rPr lang="en-US" altLang="en-US" sz="4400" b="1">
                <a:solidFill>
                  <a:srgbClr val="FFFFFF"/>
                </a:solidFill>
                <a:latin typeface="Arial Narrow" panose="020B0606020202030204" pitchFamily="34" charset="0"/>
              </a:rPr>
              <a:t>We are to pray for what God has promised - provision, forgiveness, deliverance 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1228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28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C0C0C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500"/>
                                        <p:tgtEl>
                                          <p:spTgt spid="1228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882" grpId="0"/>
      <p:bldP spid="122883" grpId="0" uiExpand="1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0" y="0"/>
            <a:ext cx="9144000" cy="1219200"/>
          </a:xfrm>
          <a:noFill/>
          <a:ln/>
        </p:spPr>
        <p:txBody>
          <a:bodyPr lIns="0" tIns="0" rIns="0" bIns="0">
            <a:spAutoFit/>
          </a:bodyPr>
          <a:lstStyle/>
          <a:p>
            <a:pPr defTabSz="381000"/>
            <a:r>
              <a:rPr lang="en-US" altLang="en-US" b="1" u="sng">
                <a:solidFill>
                  <a:srgbClr val="A0D0FF"/>
                </a:solidFill>
                <a:latin typeface="Arial Narrow" panose="020B0606020202030204" pitchFamily="34" charset="0"/>
              </a:rPr>
              <a:t>The Need for Deliverance</a:t>
            </a:r>
            <a:r>
              <a:rPr lang="en-US" altLang="en-US" b="1" i="0" u="sng">
                <a:solidFill>
                  <a:srgbClr val="A0D0FF"/>
                </a:solidFill>
                <a:latin typeface="Arial Narrow" panose="020B0606020202030204" pitchFamily="34" charset="0"/>
              </a:rPr>
              <a:t/>
            </a:r>
            <a:br>
              <a:rPr lang="en-US" altLang="en-US" b="1" i="0" u="sng">
                <a:solidFill>
                  <a:srgbClr val="A0D0FF"/>
                </a:solidFill>
                <a:latin typeface="Arial Narrow" panose="020B0606020202030204" pitchFamily="34" charset="0"/>
              </a:rPr>
            </a:br>
            <a:r>
              <a:rPr lang="en-US" altLang="en-US" sz="3600" b="1">
                <a:solidFill>
                  <a:srgbClr val="FFFF99"/>
                </a:solidFill>
                <a:latin typeface="Arial Narrow" panose="020B0606020202030204" pitchFamily="34" charset="0"/>
              </a:rPr>
              <a:t>Matthew 6:13</a:t>
            </a:r>
          </a:p>
        </p:txBody>
      </p:sp>
      <p:sp>
        <p:nvSpPr>
          <p:cNvPr id="12493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1143000"/>
            <a:ext cx="9144000" cy="5715000"/>
          </a:xfrm>
          <a:noFill/>
          <a:ln/>
        </p:spPr>
        <p:txBody>
          <a:bodyPr/>
          <a:lstStyle/>
          <a:p>
            <a:r>
              <a:rPr lang="en-US" altLang="en-US" sz="4400" b="1">
                <a:solidFill>
                  <a:srgbClr val="FFFFFF"/>
                </a:solidFill>
                <a:latin typeface="Arial Narrow" panose="020B0606020202030204" pitchFamily="34" charset="0"/>
              </a:rPr>
              <a:t>Prayer is a safeguard against our own presumption and false sense of security</a:t>
            </a:r>
          </a:p>
          <a:p>
            <a:r>
              <a:rPr lang="en-US" altLang="en-US" sz="4400" b="1">
                <a:solidFill>
                  <a:srgbClr val="FFFFFF"/>
                </a:solidFill>
                <a:latin typeface="Arial Narrow" panose="020B0606020202030204" pitchFamily="34" charset="0"/>
              </a:rPr>
              <a:t>We ask to be spared the trial, but if God has us go through it, we pray deliverance to endure &amp; grow in it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1249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49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C0C0C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500"/>
                                        <p:tgtEl>
                                          <p:spTgt spid="1249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4930" grpId="0"/>
      <p:bldP spid="124931" grpId="0" uiExpand="1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0" y="0"/>
            <a:ext cx="9144000" cy="1219200"/>
          </a:xfrm>
          <a:noFill/>
          <a:ln/>
        </p:spPr>
        <p:txBody>
          <a:bodyPr lIns="0" tIns="0" rIns="0" bIns="0">
            <a:spAutoFit/>
          </a:bodyPr>
          <a:lstStyle/>
          <a:p>
            <a:pPr defTabSz="381000"/>
            <a:r>
              <a:rPr lang="en-US" altLang="en-US" b="1" u="sng">
                <a:solidFill>
                  <a:srgbClr val="A0D0FF"/>
                </a:solidFill>
                <a:latin typeface="Arial Narrow" panose="020B0606020202030204" pitchFamily="34" charset="0"/>
              </a:rPr>
              <a:t>Doxology</a:t>
            </a:r>
            <a:r>
              <a:rPr lang="en-US" altLang="en-US" b="1" i="0" u="sng">
                <a:solidFill>
                  <a:srgbClr val="A0D0FF"/>
                </a:solidFill>
                <a:latin typeface="Arial Narrow" panose="020B0606020202030204" pitchFamily="34" charset="0"/>
              </a:rPr>
              <a:t/>
            </a:r>
            <a:br>
              <a:rPr lang="en-US" altLang="en-US" b="1" i="0" u="sng">
                <a:solidFill>
                  <a:srgbClr val="A0D0FF"/>
                </a:solidFill>
                <a:latin typeface="Arial Narrow" panose="020B0606020202030204" pitchFamily="34" charset="0"/>
              </a:rPr>
            </a:br>
            <a:r>
              <a:rPr lang="en-US" altLang="en-US" sz="3600" b="1">
                <a:solidFill>
                  <a:srgbClr val="FFFF99"/>
                </a:solidFill>
                <a:latin typeface="Arial Narrow" panose="020B0606020202030204" pitchFamily="34" charset="0"/>
              </a:rPr>
              <a:t>Matthew 6:13</a:t>
            </a:r>
          </a:p>
        </p:txBody>
      </p:sp>
      <p:sp>
        <p:nvSpPr>
          <p:cNvPr id="6041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1143000"/>
            <a:ext cx="9144000" cy="5715000"/>
          </a:xfrm>
          <a:noFill/>
          <a:ln/>
        </p:spPr>
        <p:txBody>
          <a:bodyPr/>
          <a:lstStyle/>
          <a:p>
            <a:r>
              <a:rPr lang="en-US" altLang="en-US" sz="4400" b="1">
                <a:solidFill>
                  <a:srgbClr val="FFFFFF"/>
                </a:solidFill>
                <a:latin typeface="Arial Narrow" panose="020B0606020202030204" pitchFamily="34" charset="0"/>
              </a:rPr>
              <a:t>This is a reflection of 1 Chronicles 29:11</a:t>
            </a:r>
          </a:p>
          <a:p>
            <a:r>
              <a:rPr lang="en-US" altLang="en-US" sz="4400" b="1">
                <a:solidFill>
                  <a:srgbClr val="FFFFFF"/>
                </a:solidFill>
                <a:latin typeface="Arial Narrow" panose="020B0606020202030204" pitchFamily="34" charset="0"/>
              </a:rPr>
              <a:t>Prayer is centered on God, not on us. </a:t>
            </a:r>
          </a:p>
          <a:p>
            <a:r>
              <a:rPr lang="en-US" altLang="en-US" sz="4400" b="1">
                <a:solidFill>
                  <a:srgbClr val="FFFFFF"/>
                </a:solidFill>
                <a:latin typeface="Arial Narrow" panose="020B0606020202030204" pitchFamily="34" charset="0"/>
              </a:rPr>
              <a:t>The righteous know that God is the source for our ever present needs for food, forgiveness and deliverance</a:t>
            </a: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0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0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0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0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C0C0C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04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04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04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04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C0C0C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04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04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04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18" grpId="0"/>
      <p:bldP spid="60419" grpId="0" uiExpand="1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0" y="0"/>
            <a:ext cx="9144000" cy="1219200"/>
          </a:xfrm>
          <a:noFill/>
          <a:ln/>
        </p:spPr>
        <p:txBody>
          <a:bodyPr lIns="0" tIns="0" rIns="0" bIns="0">
            <a:spAutoFit/>
          </a:bodyPr>
          <a:lstStyle/>
          <a:p>
            <a:pPr defTabSz="381000"/>
            <a:r>
              <a:rPr lang="en-US" altLang="en-US" b="1" u="sng">
                <a:solidFill>
                  <a:srgbClr val="A0D0FF"/>
                </a:solidFill>
                <a:latin typeface="Arial Narrow" panose="020B0606020202030204" pitchFamily="34" charset="0"/>
              </a:rPr>
              <a:t>Doxology</a:t>
            </a:r>
            <a:r>
              <a:rPr lang="en-US" altLang="en-US" b="1" i="0" u="sng">
                <a:solidFill>
                  <a:srgbClr val="A0D0FF"/>
                </a:solidFill>
                <a:latin typeface="Arial Narrow" panose="020B0606020202030204" pitchFamily="34" charset="0"/>
              </a:rPr>
              <a:t/>
            </a:r>
            <a:br>
              <a:rPr lang="en-US" altLang="en-US" b="1" i="0" u="sng">
                <a:solidFill>
                  <a:srgbClr val="A0D0FF"/>
                </a:solidFill>
                <a:latin typeface="Arial Narrow" panose="020B0606020202030204" pitchFamily="34" charset="0"/>
              </a:rPr>
            </a:br>
            <a:r>
              <a:rPr lang="en-US" altLang="en-US" sz="3600" b="1">
                <a:solidFill>
                  <a:srgbClr val="FFFF99"/>
                </a:solidFill>
                <a:latin typeface="Arial Narrow" panose="020B0606020202030204" pitchFamily="34" charset="0"/>
              </a:rPr>
              <a:t>Matthew 6:13</a:t>
            </a:r>
          </a:p>
        </p:txBody>
      </p:sp>
      <p:sp>
        <p:nvSpPr>
          <p:cNvPr id="6041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533400" y="1143000"/>
            <a:ext cx="8610600" cy="5715000"/>
          </a:xfrm>
          <a:noFill/>
          <a:ln/>
        </p:spPr>
        <p:txBody>
          <a:bodyPr/>
          <a:lstStyle/>
          <a:p>
            <a:pPr marL="0" indent="0">
              <a:buNone/>
            </a:pPr>
            <a:r>
              <a:rPr lang="en-US" altLang="en-US" sz="4400" b="1" i="1" dirty="0">
                <a:solidFill>
                  <a:srgbClr val="FFFFFF"/>
                </a:solidFill>
                <a:latin typeface="Arial Narrow" panose="020B0606020202030204" pitchFamily="34" charset="0"/>
              </a:rPr>
              <a:t>For Thine Is the Kingdom, and the Power, and the Glory, Forever. Amen.</a:t>
            </a:r>
          </a:p>
        </p:txBody>
      </p:sp>
    </p:spTree>
    <p:extLst>
      <p:ext uri="{BB962C8B-B14F-4D97-AF65-F5344CB8AC3E}">
        <p14:creationId xmlns:p14="http://schemas.microsoft.com/office/powerpoint/2010/main" val="4170952808"/>
      </p:ext>
    </p:extLst>
  </p:cSld>
  <p:clrMapOvr>
    <a:masterClrMapping/>
  </p:clrMapOvr>
  <p:transition spd="med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0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0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0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0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C0C0C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18" grpId="0"/>
      <p:bldP spid="60419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433388" y="1838325"/>
            <a:ext cx="8240712" cy="2468563"/>
          </a:xfrm>
          <a:noFill/>
        </p:spPr>
        <p:txBody>
          <a:bodyPr lIns="0" tIns="0" rIns="0" bIns="0">
            <a:spAutoFit/>
          </a:bodyPr>
          <a:lstStyle/>
          <a:p>
            <a:pPr defTabSz="381000" eaLnBrk="1" hangingPunct="1"/>
            <a:r>
              <a:rPr lang="en-US" altLang="en-US" sz="7200" b="1" smtClean="0">
                <a:solidFill>
                  <a:srgbClr val="A0D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Grace Bible Church</a:t>
            </a:r>
            <a:r>
              <a:rPr lang="en-US" altLang="en-US" sz="7200" b="1" i="0" smtClean="0">
                <a:solidFill>
                  <a:srgbClr val="A0D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altLang="en-US" sz="7200" b="1" i="0" smtClean="0">
                <a:solidFill>
                  <a:srgbClr val="A0D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en-US" sz="5400" b="1" i="0" smtClean="0">
                <a:solidFill>
                  <a:srgbClr val="A0D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600" b="1" smtClean="0">
                <a:solidFill>
                  <a:srgbClr val="FFFF9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Glorifying God </a:t>
            </a:r>
            <a:br>
              <a:rPr lang="en-US" altLang="en-US" sz="3600" b="1" smtClean="0">
                <a:solidFill>
                  <a:srgbClr val="FFFF9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en-US" sz="3600" b="1" smtClean="0">
                <a:solidFill>
                  <a:srgbClr val="FFFF9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by Making Disciples of Jesus Christ</a:t>
            </a:r>
          </a:p>
        </p:txBody>
      </p:sp>
    </p:spTree>
    <p:extLst>
      <p:ext uri="{BB962C8B-B14F-4D97-AF65-F5344CB8AC3E}">
        <p14:creationId xmlns:p14="http://schemas.microsoft.com/office/powerpoint/2010/main" val="1491364060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03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354" grpId="0"/>
    </p:bldLst>
  </p:timing>
</p:sld>
</file>

<file path=ppt/theme/theme1.xml><?xml version="1.0" encoding="utf-8"?>
<a:theme xmlns:a="http://schemas.openxmlformats.org/drawingml/2006/main" name="Custom Design">
  <a:themeElements>
    <a:clrScheme name="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ustom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Custom Design">
  <a:themeElements>
    <a:clrScheme name="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ustom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3_Default Design">
  <a:themeElements>
    <a:clrScheme name="3_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3_Default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3_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Sermon 1</Template>
  <TotalTime>762</TotalTime>
  <Words>925</Words>
  <Application>Microsoft Office PowerPoint</Application>
  <PresentationFormat>On-screen Show (4:3)</PresentationFormat>
  <Paragraphs>106</Paragraphs>
  <Slides>25</Slides>
  <Notes>25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25</vt:i4>
      </vt:variant>
    </vt:vector>
  </HeadingPairs>
  <TitlesOfParts>
    <vt:vector size="33" baseType="lpstr">
      <vt:lpstr>Arial</vt:lpstr>
      <vt:lpstr>Wingdings</vt:lpstr>
      <vt:lpstr>Manuscript</vt:lpstr>
      <vt:lpstr>Arial Narrow</vt:lpstr>
      <vt:lpstr>TekniaGreek</vt:lpstr>
      <vt:lpstr>Custom Design</vt:lpstr>
      <vt:lpstr>1_Custom Design</vt:lpstr>
      <vt:lpstr>3_Default Design</vt:lpstr>
      <vt:lpstr>Grace Bible Church  Glorifying God  by Making Disciples of Jesus Christ</vt:lpstr>
      <vt:lpstr>A reminder to consider others Please:</vt:lpstr>
      <vt:lpstr>The Proper Pattern of Prayer, Part 3 Matthew 6:11-15</vt:lpstr>
      <vt:lpstr>The Proper Pattern of Prayer, Part 3 Matthew 6:11-15</vt:lpstr>
      <vt:lpstr>The Proper Pattern of Prayer, Part 3 Matthew 6:11-15</vt:lpstr>
      <vt:lpstr>Proper Purpose &amp; Practice of Prayer  Matthew 6:5-8 </vt:lpstr>
      <vt:lpstr>Proper Purpose &amp; Practice of Prayer  Matthew 6:5-8 </vt:lpstr>
      <vt:lpstr>Proper Pattern of Prayer Matthew 6:9-15</vt:lpstr>
      <vt:lpstr>Proper Pattern of Prayer Matthew 6:9-15</vt:lpstr>
      <vt:lpstr>Proper Pattern of Prayer Matthew 6:9-15</vt:lpstr>
      <vt:lpstr>Proper Pattern of Prayer Matthew 6:9-15</vt:lpstr>
      <vt:lpstr>Praying for Your Needs Matthew 6:11-13</vt:lpstr>
      <vt:lpstr>The Need for Sustenance Matthew 6:11</vt:lpstr>
      <vt:lpstr>The Need for Sustenance Matthew 6:11</vt:lpstr>
      <vt:lpstr>The Need for Sustenance Matthew 6:11</vt:lpstr>
      <vt:lpstr>The Need for Forgiveness Matthew 6:12, 14-15</vt:lpstr>
      <vt:lpstr>The Need for Forgiveness Matthew 6:12, 14-15</vt:lpstr>
      <vt:lpstr>The Need for Forgiveness Matthew 6:12, 14-15</vt:lpstr>
      <vt:lpstr>The Need for Forgiveness Matthew 6:12, 14-15</vt:lpstr>
      <vt:lpstr>The Need for Deliverance Matthew 6:13</vt:lpstr>
      <vt:lpstr>The Need for Deliverance Matthew 6:13</vt:lpstr>
      <vt:lpstr>The Need for Deliverance Matthew 6:13</vt:lpstr>
      <vt:lpstr>Doxology Matthew 6:13</vt:lpstr>
      <vt:lpstr>Doxology Matthew 6:13</vt:lpstr>
      <vt:lpstr>Grace Bible Church  Glorifying God  by Making Disciples of Jesus Christ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Grace Bible Church</dc:title>
  <dc:creator>Scott Harris</dc:creator>
  <cp:lastModifiedBy>Microsoft account</cp:lastModifiedBy>
  <cp:revision>49</cp:revision>
  <dcterms:modified xsi:type="dcterms:W3CDTF">2026-11-05T12:19:06Z</dcterms:modified>
</cp:coreProperties>
</file>