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1" r:id="rId2"/>
    <p:sldMasterId id="2147483673" r:id="rId3"/>
  </p:sldMasterIdLst>
  <p:notesMasterIdLst>
    <p:notesMasterId r:id="rId22"/>
  </p:notesMasterIdLst>
  <p:sldIdLst>
    <p:sldId id="295" r:id="rId4"/>
    <p:sldId id="296" r:id="rId5"/>
    <p:sldId id="260" r:id="rId6"/>
    <p:sldId id="278" r:id="rId7"/>
    <p:sldId id="279" r:id="rId8"/>
    <p:sldId id="288" r:id="rId9"/>
    <p:sldId id="289" r:id="rId10"/>
    <p:sldId id="290" r:id="rId11"/>
    <p:sldId id="280" r:id="rId12"/>
    <p:sldId id="291" r:id="rId13"/>
    <p:sldId id="281" r:id="rId14"/>
    <p:sldId id="282" r:id="rId15"/>
    <p:sldId id="292" r:id="rId16"/>
    <p:sldId id="283" r:id="rId17"/>
    <p:sldId id="284" r:id="rId18"/>
    <p:sldId id="294" r:id="rId19"/>
    <p:sldId id="287" r:id="rId20"/>
    <p:sldId id="29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0000"/>
    <a:srgbClr val="000066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103" d="100"/>
          <a:sy n="103" d="100"/>
        </p:scale>
        <p:origin x="258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419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0"/>
            <a:r>
              <a:rPr lang="en-US" altLang="en-US" smtClean="0"/>
              <a:t>Second level</a:t>
            </a:r>
          </a:p>
          <a:p>
            <a:pPr lvl="0"/>
            <a:r>
              <a:rPr lang="en-US" altLang="en-US" smtClean="0"/>
              <a:t>Third level</a:t>
            </a:r>
          </a:p>
          <a:p>
            <a:pPr lvl="0"/>
            <a:r>
              <a:rPr lang="en-US" altLang="en-US" smtClean="0"/>
              <a:t>Fourth level</a:t>
            </a:r>
          </a:p>
          <a:p>
            <a:pPr lvl="0"/>
            <a:r>
              <a:rPr lang="en-US" altLang="en-US" smtClean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BFE0A878-1AF8-4CD1-B1D2-0B71D05BDA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054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D2A124-5192-4D97-9DFA-BE78FFD509D0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67020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A35644-306E-4380-AFAA-5F9C2BABCA6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>
              <a:spcBef>
                <a:spcPct val="0"/>
              </a:spcBef>
            </a:pPr>
            <a:fld id="{DB686D8D-05ED-414B-9527-12BF352B2183}" type="slidenum">
              <a:rPr lang="en-US" altLang="en-US">
                <a:solidFill>
                  <a:srgbClr val="000000"/>
                </a:solidFill>
              </a:rPr>
              <a:pPr algn="r" eaLnBrk="0" hangingPunct="0"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90236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D2A124-5192-4D97-9DFA-BE78FFD509D0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556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0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1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0475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39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23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0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321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9975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69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80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8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97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80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4944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43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86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929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936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4427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9631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660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5F476-215E-4362-AAD4-2B2A58B8AE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49052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E720C-5F75-4321-8220-2D2B86E67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1144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8730-2FFA-4D09-A65A-D4ED5270A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6281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D125A-EAC2-46D5-8E9A-7DDC0AE00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63199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6FEF-A5A8-4305-B81E-1F2C104E4D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064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4B3B6-4C4D-4EEE-AF7E-EFC33643B1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7998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A9E3A-5364-4657-B8D1-0AB6C4594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881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430AE-1085-4AEA-8D80-F6DBD163C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35386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0A7E-5E27-40ED-BFC9-7B2C2FF509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695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7419-B188-419E-BC03-C74621BDE3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00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5D56A-3E75-4E4F-8B89-252DAEE7E6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05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i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76213" indent="-176213" algn="l" rtl="0" fontAlgn="base">
        <a:spcBef>
          <a:spcPct val="20000"/>
        </a:spcBef>
        <a:spcAft>
          <a:spcPct val="0"/>
        </a:spcAft>
        <a:buChar char="•"/>
        <a:defRPr sz="40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66688" algn="l" rtl="0" fontAlgn="base">
        <a:spcBef>
          <a:spcPct val="20000"/>
        </a:spcBef>
        <a:spcAft>
          <a:spcPct val="0"/>
        </a:spcAft>
        <a:buSzPct val="85000"/>
        <a:buFont typeface="Wingdings" panose="05000000000000000000" pitchFamily="2" charset="2"/>
        <a:buChar char="Ø"/>
        <a:defRPr sz="4000" kern="1200">
          <a:solidFill>
            <a:schemeClr val="bg1"/>
          </a:solidFill>
          <a:latin typeface="+mn-lt"/>
          <a:ea typeface="+mn-ea"/>
          <a:cs typeface="+mn-cs"/>
        </a:defRPr>
      </a:lvl2pPr>
      <a:lvl3pPr marL="735013" indent="-163513" algn="l" rtl="0" fontAlgn="base">
        <a:spcBef>
          <a:spcPct val="20000"/>
        </a:spcBef>
        <a:spcAft>
          <a:spcPct val="0"/>
        </a:spcAft>
        <a:buChar char="•"/>
        <a:defRPr sz="3600" kern="1200">
          <a:solidFill>
            <a:schemeClr val="bg1"/>
          </a:solidFill>
          <a:latin typeface="+mn-lt"/>
          <a:ea typeface="+mn-ea"/>
          <a:cs typeface="+mn-cs"/>
        </a:defRPr>
      </a:lvl3pPr>
      <a:lvl4pPr marL="1025525" indent="-176213" algn="l" rtl="0" fontAlgn="base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ü"/>
        <a:defRPr sz="3600" kern="1200">
          <a:solidFill>
            <a:schemeClr val="bg1"/>
          </a:solidFill>
          <a:latin typeface="+mn-lt"/>
          <a:ea typeface="+mn-ea"/>
          <a:cs typeface="+mn-cs"/>
        </a:defRPr>
      </a:lvl4pPr>
      <a:lvl5pPr marL="1254125" indent="-114300" algn="l" rtl="0" fontAlgn="base">
        <a:spcBef>
          <a:spcPct val="20000"/>
        </a:spcBef>
        <a:spcAft>
          <a:spcPct val="0"/>
        </a:spcAft>
        <a:buSzPct val="65000"/>
        <a:buFont typeface="Wingdings" panose="05000000000000000000" pitchFamily="2" charset="2"/>
        <a:buChar char="v"/>
        <a:defRPr sz="3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209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66688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anose="05000000000000000000" pitchFamily="2" charset="2"/>
        <a:buChar char="Ø"/>
        <a:defRPr sz="4000">
          <a:solidFill>
            <a:schemeClr val="bg1"/>
          </a:solidFill>
          <a:latin typeface="+mn-lt"/>
          <a:cs typeface="+mn-cs"/>
        </a:defRPr>
      </a:lvl2pPr>
      <a:lvl3pPr marL="735013" indent="-163513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3pPr>
      <a:lvl4pPr marL="1025525" indent="-1762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ü"/>
        <a:defRPr sz="3600">
          <a:solidFill>
            <a:schemeClr val="bg1"/>
          </a:solidFill>
          <a:latin typeface="+mn-lt"/>
          <a:cs typeface="+mn-cs"/>
        </a:defRPr>
      </a:lvl4pPr>
      <a:lvl5pPr marL="1254125" indent="-114300" algn="l" rtl="0" eaLnBrk="0" fontAlgn="base" hangingPunct="0">
        <a:spcBef>
          <a:spcPct val="20000"/>
        </a:spcBef>
        <a:spcAft>
          <a:spcPct val="0"/>
        </a:spcAft>
        <a:buSzPct val="65000"/>
        <a:buFont typeface="Wingdings" panose="05000000000000000000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5pPr>
      <a:lvl6pPr marL="17113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6pPr>
      <a:lvl7pPr marL="21685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7pPr>
      <a:lvl8pPr marL="26257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8pPr>
      <a:lvl9pPr marL="30829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6BED1B7-37C4-4C56-BAAC-CE32A5A5B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0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  <p:extLst>
      <p:ext uri="{BB962C8B-B14F-4D97-AF65-F5344CB8AC3E}">
        <p14:creationId xmlns:p14="http://schemas.microsoft.com/office/powerpoint/2010/main" val="36890678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304800"/>
            <a:ext cx="7696200" cy="762000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A reminder to consider others Please: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04800" y="1295400"/>
            <a:ext cx="8458200" cy="5334000"/>
          </a:xfrm>
        </p:spPr>
        <p:txBody>
          <a:bodyPr/>
          <a:lstStyle/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Silence your cell phone &amp; all electronic devices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Use the nursery or cry room if your child is fussy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Get up during the preaching only if absolutely necessary (please sit in back if you must leave early)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Refrain from eating &amp; drinking during worship service (</a:t>
            </a:r>
            <a:r>
              <a:rPr lang="en-US" altLang="en-US" b="1" smtClean="0"/>
              <a:t>except medical needs) </a:t>
            </a: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87845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The Proper Pattern of Prayer, Pt. 1</a:t>
            </a:r>
            <a: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6:9-10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pPr marL="169863" indent="-169863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Prayer is </a:t>
            </a:r>
            <a:r>
              <a:rPr lang="en-US" altLang="en-US" sz="4400" b="1" i="1" dirty="0">
                <a:solidFill>
                  <a:srgbClr val="FFFFFF"/>
                </a:solidFill>
                <a:latin typeface="Arial Narrow" panose="020B0606020202030204" pitchFamily="34" charset="0"/>
              </a:rPr>
              <a:t>“beyond any question the highest activity of the human soul”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 – 					</a:t>
            </a:r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Martyn Lloyd-Jones</a:t>
            </a:r>
          </a:p>
          <a:p>
            <a:pPr marL="169863" indent="-169863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The Proper Purpose of Prayer is to talk with God – not to impress men</a:t>
            </a:r>
          </a:p>
          <a:p>
            <a:pPr marL="169863" indent="-169863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The Proper Practice of Prayer is to seek God’s will confident He hears &amp; answers  </a:t>
            </a:r>
          </a:p>
          <a:p>
            <a:pPr marL="169863" indent="-169863"/>
            <a:endParaRPr lang="en-US" altLang="en-US" sz="4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The Model for Prayer</a:t>
            </a:r>
            <a: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6:9-13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It is the model for prayer that Jesus taught His disciples – </a:t>
            </a:r>
            <a:r>
              <a:rPr lang="en-US" altLang="en-US" sz="4400" b="1" dirty="0" err="1">
                <a:solidFill>
                  <a:srgbClr val="FFFFFF"/>
                </a:solidFill>
                <a:latin typeface="Arial Narrow" panose="020B0606020202030204" pitchFamily="34" charset="0"/>
              </a:rPr>
              <a:t>cf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 vs. 5,6,7,8,9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Jesus commanded them, </a:t>
            </a:r>
            <a:r>
              <a:rPr lang="en-US" altLang="en-US" sz="4400" b="1" i="1" dirty="0">
                <a:solidFill>
                  <a:srgbClr val="FFFFFF"/>
                </a:solidFill>
                <a:latin typeface="Arial Narrow" panose="020B0606020202030204" pitchFamily="34" charset="0"/>
              </a:rPr>
              <a:t>“Pray, then, in this way / manner”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Jesus did not pray this prayer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The power of prayer is in God, not in the words said.</a:t>
            </a:r>
          </a:p>
          <a:p>
            <a:endParaRPr lang="en-US" altLang="en-US" sz="4400" b="1" i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The Proper Pattern for Prayer</a:t>
            </a:r>
            <a: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6:9-13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pPr marL="762000" indent="-762000">
              <a:buFontTx/>
              <a:buAutoNum type="arabicParenR"/>
            </a:pP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Who we are praying to</a:t>
            </a:r>
          </a:p>
          <a:p>
            <a:pPr marL="762000" indent="-762000">
              <a:buFontTx/>
              <a:buAutoNum type="arabicParenR"/>
            </a:pP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The proper subjects of prayer</a:t>
            </a:r>
          </a:p>
          <a:p>
            <a:pPr marL="762000" indent="-762000">
              <a:buFontTx/>
              <a:buAutoNum type="arabicParenR"/>
            </a:pP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All aspects of time</a:t>
            </a: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034" name="Group 138"/>
          <p:cNvGraphicFramePr>
            <a:graphicFrameLocks noGrp="1"/>
          </p:cNvGraphicFramePr>
          <p:nvPr/>
        </p:nvGraphicFramePr>
        <p:xfrm>
          <a:off x="0" y="0"/>
          <a:ext cx="9144000" cy="6342380"/>
        </p:xfrm>
        <a:graphic>
          <a:graphicData uri="http://schemas.openxmlformats.org/drawingml/2006/table">
            <a:tbl>
              <a:tblPr/>
              <a:tblGrid>
                <a:gridCol w="3352800"/>
                <a:gridCol w="3048000"/>
                <a:gridCol w="2743200"/>
              </a:tblGrid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Prayer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Spirit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Our Father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Father/Child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art in Heaven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Creator / Creature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Unpretentious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Hallowed be Thy 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Deity / Worshiper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Reverent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Thy Kingdom come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Sovereign / Subject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Loyal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6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Thy will be done, on Earth as it is in Heaven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Master/Servant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Submissive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65" name="Group 45"/>
          <p:cNvGraphicFramePr>
            <a:graphicFrameLocks noGrp="1"/>
          </p:cNvGraphicFramePr>
          <p:nvPr/>
        </p:nvGraphicFramePr>
        <p:xfrm>
          <a:off x="0" y="0"/>
          <a:ext cx="9144000" cy="6562090"/>
        </p:xfrm>
        <a:graphic>
          <a:graphicData uri="http://schemas.openxmlformats.org/drawingml/2006/table">
            <a:tbl>
              <a:tblPr/>
              <a:tblGrid>
                <a:gridCol w="3352800"/>
                <a:gridCol w="3048000"/>
                <a:gridCol w="2743200"/>
              </a:tblGrid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Prayer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Spirit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Give us this day our daily bread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Benefactor / Dependent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Beneficiary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forgive us our debts as we also forgive our debtors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Savior/Sinner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Teacher / 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Penitent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Responsible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do not lead us into temptation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Guide / Pilgrim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But deliver us from evil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Liberator / Debtor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Grateful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985" name="Group 41"/>
          <p:cNvGraphicFramePr>
            <a:graphicFrameLocks noGrp="1"/>
          </p:cNvGraphicFramePr>
          <p:nvPr/>
        </p:nvGraphicFramePr>
        <p:xfrm>
          <a:off x="0" y="0"/>
          <a:ext cx="9144000" cy="3877056"/>
        </p:xfrm>
        <a:graphic>
          <a:graphicData uri="http://schemas.openxmlformats.org/drawingml/2006/table">
            <a:tbl>
              <a:tblPr/>
              <a:tblGrid>
                <a:gridCol w="3352800"/>
                <a:gridCol w="3048000"/>
                <a:gridCol w="2743200"/>
              </a:tblGrid>
              <a:tr h="762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Prayer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Relationship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600" b="1" i="1" u="sng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Spirit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Thine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the kingdom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the power and the glory forever. Amen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Sovereign / Subject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290513">
                        <a:spcBef>
                          <a:spcPct val="20000"/>
                        </a:spcBef>
                        <a:buSzPct val="85000"/>
                        <a:buFont typeface="Wingdings" panose="05000000000000000000" pitchFamily="2" charset="2"/>
                        <a:defRPr sz="36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571500">
                        <a:spcBef>
                          <a:spcPct val="20000"/>
                        </a:spcBef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849313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139825">
                        <a:spcBef>
                          <a:spcPct val="20000"/>
                        </a:spcBef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15970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0542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5114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2968625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65000"/>
                        <a:buFont typeface="Wingdings" panose="05000000000000000000" pitchFamily="2" charset="2"/>
                        <a:defRPr sz="3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Triumphant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Jubilant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Eternal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Our Father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Defines our relationship with God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Two divisions of men: 1 John 3:1-10; Ephesians 2:1-10; John 3:3-21; 1:12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Children of God – John 1:12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Adopted into God’s family – Rom. 8:15; Gal. 4:4-7</a:t>
            </a:r>
          </a:p>
          <a:p>
            <a:endParaRPr lang="en-US" altLang="en-US" sz="4400" b="1" i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Our Father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As His children, we have access to and intimacy with God 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sz="4400" b="1" u="sng">
                <a:solidFill>
                  <a:srgbClr val="FFFFFF"/>
                </a:solidFill>
                <a:latin typeface="Arial Narrow" panose="020B0606020202030204" pitchFamily="34" charset="0"/>
              </a:rPr>
              <a:t>Our</a:t>
            </a: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 Father” – the family is large, we are not to be selfish </a:t>
            </a:r>
          </a:p>
          <a:p>
            <a:endParaRPr lang="en-US" altLang="en-US" sz="4400" b="1" i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3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Who Art in Heaven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This differentiates God from man -Numbers 23:19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God is not limited in resources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God is not limited in wisdom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Hallowed Be Thy Name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This sets the tone of our prayers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We approach God with reverence –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Isaiah 6:3; Revelation 4:8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To “Hallow” = make holy; sanctify</a:t>
            </a:r>
          </a:p>
          <a:p>
            <a:endParaRPr lang="en-US" altLang="en-US" sz="4400" b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Hallowed Be Thy Name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6:9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Believe God exists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Hebrews 11:6</a:t>
            </a:r>
          </a:p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Believe what God has revealed about Himself in the Scriptures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cf. Rom. 1</a:t>
            </a:r>
          </a:p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Speak of God with reverence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Prov. 1:7; Exodus 20:7</a:t>
            </a:r>
          </a:p>
          <a:p>
            <a:pPr marL="574675" indent="-574675">
              <a:buFontTx/>
              <a:buAutoNum type="arabicParenR"/>
            </a:pPr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Have godly behavior </a:t>
            </a:r>
            <a:r>
              <a:rPr lang="en-US" altLang="en-US" b="1">
                <a:solidFill>
                  <a:srgbClr val="FFFFFF"/>
                </a:solidFill>
                <a:latin typeface="Arial Narrow" panose="020B0606020202030204" pitchFamily="34" charset="0"/>
              </a:rPr>
              <a:t>– Matt. 5:16</a:t>
            </a:r>
          </a:p>
          <a:p>
            <a:pPr marL="574675" indent="-574675"/>
            <a:endParaRPr lang="en-US" altLang="en-US" sz="4400" b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“</a:t>
            </a:r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Thy Kingdom Come</a:t>
            </a:r>
            <a:r>
              <a:rPr lang="en-US" altLang="en-US" b="1">
                <a:solidFill>
                  <a:srgbClr val="A0D0FF"/>
                </a:solidFill>
                <a:latin typeface="Arial Narrow" panose="020B0606020202030204" pitchFamily="34" charset="0"/>
              </a:rPr>
              <a:t>”</a:t>
            </a:r>
            <a: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>
                <a:solidFill>
                  <a:srgbClr val="FFFF99"/>
                </a:solidFill>
                <a:latin typeface="Arial Narrow" panose="020B0606020202030204" pitchFamily="34" charset="0"/>
              </a:rPr>
              <a:t>Matthew 6:10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105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It is the kingdom of God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Desire for the establishment of the promised kingdom – 2 Sam. 7:12; Isaiah 9:6-7, etc.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Desire for Jesus to reign here &amp; now</a:t>
            </a: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69925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The Present Kingdom of God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  <a:ln/>
        </p:spPr>
        <p:txBody>
          <a:bodyPr/>
          <a:lstStyle/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A Revealed Mystery – Matt. 13, etc.</a:t>
            </a:r>
          </a:p>
          <a:p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It is Now Present in Part</a:t>
            </a:r>
          </a:p>
          <a:p>
            <a:pPr lvl="1"/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Part of the Gospel Message - Acts 8:12; 19:8; 20:25; 28:23. Col. 1:13; Rom. 14:7</a:t>
            </a:r>
          </a:p>
          <a:p>
            <a:pPr lvl="1"/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Future restoration – Romans 8</a:t>
            </a:r>
          </a:p>
          <a:p>
            <a:pPr lvl="1"/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Jesus now in Heaven – Heb. 12:2</a:t>
            </a:r>
          </a:p>
          <a:p>
            <a:pPr lvl="1"/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We are citizens of Heaven – Phil. 3:20</a:t>
            </a:r>
          </a:p>
          <a:p>
            <a:pPr lvl="1"/>
            <a:r>
              <a:rPr lang="en-US" altLang="en-US" b="1" dirty="0">
                <a:solidFill>
                  <a:srgbClr val="FFFFFF"/>
                </a:solidFill>
                <a:latin typeface="Arial Narrow" panose="020B0606020202030204" pitchFamily="34" charset="0"/>
              </a:rPr>
              <a:t>We are God’s ambassadors – 2 Cor. 5:20</a:t>
            </a: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69925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Conclusions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9144000" cy="5867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Believers can approach God in prayer with confidence – Heb. 4:16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God’s child can call Him “abba”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We can have complete confidence in Him for God is not like men</a:t>
            </a: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/>
      <p:bldP spid="8806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669925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b="1" u="sng">
                <a:solidFill>
                  <a:srgbClr val="A0D0FF"/>
                </a:solidFill>
                <a:latin typeface="Arial Narrow" panose="020B0606020202030204" pitchFamily="34" charset="0"/>
              </a:rPr>
              <a:t>Conclusions</a:t>
            </a:r>
            <a:endParaRPr lang="en-US" altLang="en-US" sz="3600" b="1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9144000" cy="5867400"/>
          </a:xfrm>
          <a:noFill/>
          <a:ln/>
        </p:spPr>
        <p:txBody>
          <a:bodyPr/>
          <a:lstStyle/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In hallowing His name, we approach Him with proper respect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We long for His return and the full manifestation of His kingdom</a:t>
            </a:r>
          </a:p>
          <a:p>
            <a:r>
              <a:rPr lang="en-US" altLang="en-US" sz="4400" b="1">
                <a:solidFill>
                  <a:srgbClr val="FFFFFF"/>
                </a:solidFill>
                <a:latin typeface="Arial Narrow" panose="020B0606020202030204" pitchFamily="34" charset="0"/>
              </a:rPr>
              <a:t>We pledge to live in the present as His loyal subjects</a:t>
            </a:r>
          </a:p>
          <a:p>
            <a:endParaRPr lang="en-US" altLang="en-US" sz="4400" b="1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  <p:extLst>
      <p:ext uri="{BB962C8B-B14F-4D97-AF65-F5344CB8AC3E}">
        <p14:creationId xmlns:p14="http://schemas.microsoft.com/office/powerpoint/2010/main" val="34379942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Sermon 1</Template>
  <TotalTime>1190</TotalTime>
  <Words>648</Words>
  <Application>Microsoft Office PowerPoint</Application>
  <PresentationFormat>On-screen Show (4:3)</PresentationFormat>
  <Paragraphs>113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Wingdings</vt:lpstr>
      <vt:lpstr>Manuscript</vt:lpstr>
      <vt:lpstr>Arial Narrow</vt:lpstr>
      <vt:lpstr>Garamond</vt:lpstr>
      <vt:lpstr>Custom Design</vt:lpstr>
      <vt:lpstr>1_Custom Design</vt:lpstr>
      <vt:lpstr>3_Default Design</vt:lpstr>
      <vt:lpstr>Grace Bible Church  Glorifying God  by Making Disciples of Jesus Christ</vt:lpstr>
      <vt:lpstr>A reminder to consider others Please:</vt:lpstr>
      <vt:lpstr>The Proper Pattern of Prayer, Pt. 1 Matthew 6:9-10</vt:lpstr>
      <vt:lpstr>The Model for Prayer Matthew 6:9-13</vt:lpstr>
      <vt:lpstr>The Proper Pattern for Prayer Matthew 6:9-13</vt:lpstr>
      <vt:lpstr>PowerPoint Presentation</vt:lpstr>
      <vt:lpstr>PowerPoint Presentation</vt:lpstr>
      <vt:lpstr>PowerPoint Presentation</vt:lpstr>
      <vt:lpstr>“Our Father” Matthew 6:9</vt:lpstr>
      <vt:lpstr>“Our Father” Matthew 6:9</vt:lpstr>
      <vt:lpstr>“Who Art in Heaven” Matthew 6:9</vt:lpstr>
      <vt:lpstr>“Hallowed Be Thy Name” Matthew 6:9</vt:lpstr>
      <vt:lpstr>“Hallowed Be Thy Name” Matthew 6:9</vt:lpstr>
      <vt:lpstr>“Thy Kingdom Come” Matthew 6:10</vt:lpstr>
      <vt:lpstr>The Present Kingdom of God</vt:lpstr>
      <vt:lpstr>Conclusions</vt:lpstr>
      <vt:lpstr>Conclusions</vt:lpstr>
      <vt:lpstr>Grace Bible Church  Glorifying God  by Making Disciples of Jesus Christ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 Bible Church</dc:title>
  <dc:creator>Scott Harris</dc:creator>
  <cp:lastModifiedBy>Microsoft account</cp:lastModifiedBy>
  <cp:revision>49</cp:revision>
  <dcterms:modified xsi:type="dcterms:W3CDTF">2026-10-20T23:26:14Z</dcterms:modified>
</cp:coreProperties>
</file>