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61" r:id="rId2"/>
    <p:sldMasterId id="2147483673" r:id="rId3"/>
  </p:sldMasterIdLst>
  <p:notesMasterIdLst>
    <p:notesMasterId r:id="rId16"/>
  </p:notesMasterIdLst>
  <p:sldIdLst>
    <p:sldId id="291" r:id="rId4"/>
    <p:sldId id="292" r:id="rId5"/>
    <p:sldId id="260" r:id="rId6"/>
    <p:sldId id="288" r:id="rId7"/>
    <p:sldId id="278" r:id="rId8"/>
    <p:sldId id="289" r:id="rId9"/>
    <p:sldId id="294" r:id="rId10"/>
    <p:sldId id="279" r:id="rId11"/>
    <p:sldId id="290" r:id="rId12"/>
    <p:sldId id="280" r:id="rId13"/>
    <p:sldId id="281" r:id="rId14"/>
    <p:sldId id="293"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000"/>
    <a:srgbClr val="00006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45" autoAdjust="0"/>
    <p:restoredTop sz="94660" autoAdjust="0"/>
  </p:normalViewPr>
  <p:slideViewPr>
    <p:cSldViewPr>
      <p:cViewPr varScale="1">
        <p:scale>
          <a:sx n="103" d="100"/>
          <a:sy n="103" d="100"/>
        </p:scale>
        <p:origin x="504"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ltLang="en-US"/>
          </a:p>
        </p:txBody>
      </p:sp>
      <p:sp>
        <p:nvSpPr>
          <p:cNvPr id="419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lt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9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0"/>
            <a:r>
              <a:rPr lang="en-US" altLang="en-US" smtClean="0"/>
              <a:t>Second level</a:t>
            </a:r>
          </a:p>
          <a:p>
            <a:pPr lvl="0"/>
            <a:r>
              <a:rPr lang="en-US" altLang="en-US" smtClean="0"/>
              <a:t>Third level</a:t>
            </a:r>
          </a:p>
          <a:p>
            <a:pPr lvl="0"/>
            <a:r>
              <a:rPr lang="en-US" altLang="en-US" smtClean="0"/>
              <a:t>Fourth level</a:t>
            </a:r>
          </a:p>
          <a:p>
            <a:pPr lvl="0"/>
            <a:r>
              <a:rPr lang="en-US" altLang="en-US" smtClean="0"/>
              <a:t>Fifth level</a:t>
            </a:r>
          </a:p>
        </p:txBody>
      </p:sp>
      <p:sp>
        <p:nvSpPr>
          <p:cNvPr id="419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en-US"/>
          </a:p>
        </p:txBody>
      </p:sp>
      <p:sp>
        <p:nvSpPr>
          <p:cNvPr id="419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8868482F-9380-46B6-8BED-5C9F8961AA21}" type="slidenum">
              <a:rPr lang="en-US" altLang="en-US"/>
              <a:pPr/>
              <a:t>‹#›</a:t>
            </a:fld>
            <a:endParaRPr lang="en-US" altLang="en-US"/>
          </a:p>
        </p:txBody>
      </p:sp>
    </p:spTree>
    <p:extLst>
      <p:ext uri="{BB962C8B-B14F-4D97-AF65-F5344CB8AC3E}">
        <p14:creationId xmlns:p14="http://schemas.microsoft.com/office/powerpoint/2010/main" val="39133852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CD2A124-5192-4D97-9DFA-BE78FFD509D0}" type="slidenum">
              <a:rPr lang="en-US" altLang="en-US" smtClean="0">
                <a:solidFill>
                  <a:srgbClr val="000000"/>
                </a:solidFill>
              </a:rPr>
              <a:pPr>
                <a:spcBef>
                  <a:spcPct val="0"/>
                </a:spcBef>
              </a:pPr>
              <a:t>1</a:t>
            </a:fld>
            <a:endParaRPr lang="en-US" altLang="en-US" smtClean="0">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62445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2A35644-306E-4380-AFAA-5F9C2BABCA61}" type="slidenum">
              <a:rPr lang="en-US" altLang="en-US" smtClean="0">
                <a:solidFill>
                  <a:srgbClr val="000000"/>
                </a:solidFill>
              </a:rPr>
              <a:pPr>
                <a:spcBef>
                  <a:spcPct val="0"/>
                </a:spcBef>
              </a:pPr>
              <a:t>2</a:t>
            </a:fld>
            <a:endParaRPr lang="en-US" altLang="en-US" smtClean="0">
              <a:solidFill>
                <a:srgbClr val="000000"/>
              </a:solidFill>
            </a:endParaRPr>
          </a:p>
        </p:txBody>
      </p:sp>
      <p:sp>
        <p:nvSpPr>
          <p:cNvPr id="717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0" hangingPunct="0">
              <a:spcBef>
                <a:spcPct val="0"/>
              </a:spcBef>
            </a:pPr>
            <a:fld id="{DB686D8D-05ED-414B-9527-12BF352B2183}" type="slidenum">
              <a:rPr lang="en-US" altLang="en-US">
                <a:solidFill>
                  <a:srgbClr val="000000"/>
                </a:solidFill>
              </a:rPr>
              <a:pPr algn="r" eaLnBrk="0" hangingPunct="0">
                <a:spcBef>
                  <a:spcPct val="0"/>
                </a:spcBef>
              </a:pPr>
              <a:t>2</a:t>
            </a:fld>
            <a:endParaRPr lang="en-US" altLang="en-US">
              <a:solidFill>
                <a:srgbClr val="000000"/>
              </a:solidFill>
            </a:endParaRPr>
          </a:p>
        </p:txBody>
      </p:sp>
      <p:sp>
        <p:nvSpPr>
          <p:cNvPr id="7172" name="Rectangle 2"/>
          <p:cNvSpPr>
            <a:spLocks noGrp="1" noRot="1" noChangeAspect="1" noChangeArrowheads="1" noTextEdit="1"/>
          </p:cNvSpPr>
          <p:nvPr>
            <p:ph type="sldImg"/>
          </p:nvPr>
        </p:nvSpPr>
        <p:spPr>
          <a:ln/>
        </p:spPr>
      </p:sp>
      <p:sp>
        <p:nvSpPr>
          <p:cNvPr id="7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09906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CD2A124-5192-4D97-9DFA-BE78FFD509D0}" type="slidenum">
              <a:rPr lang="en-US" altLang="en-US" smtClean="0">
                <a:solidFill>
                  <a:srgbClr val="000000"/>
                </a:solidFill>
              </a:rPr>
              <a:pPr>
                <a:spcBef>
                  <a:spcPct val="0"/>
                </a:spcBef>
              </a:pPr>
              <a:t>12</a:t>
            </a:fld>
            <a:endParaRPr lang="en-US" altLang="en-US" smtClean="0">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18190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531896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5528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231303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219200"/>
            <a:ext cx="4495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495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754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8278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4385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94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406306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78399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139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745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058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27023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3864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384427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219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7807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0190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45114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135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71435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05030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4811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745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1182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D5F476-215E-4362-AAD4-2B2A58B8AEFD}" type="slidenum">
              <a:rPr lang="en-US" altLang="en-US"/>
              <a:pPr>
                <a:defRPr/>
              </a:pPr>
              <a:t>‹#›</a:t>
            </a:fld>
            <a:endParaRPr lang="en-US" altLang="en-US"/>
          </a:p>
        </p:txBody>
      </p:sp>
    </p:spTree>
    <p:extLst>
      <p:ext uri="{BB962C8B-B14F-4D97-AF65-F5344CB8AC3E}">
        <p14:creationId xmlns:p14="http://schemas.microsoft.com/office/powerpoint/2010/main" val="6200681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AE720C-5F75-4321-8220-2D2B86E679CD}" type="slidenum">
              <a:rPr lang="en-US" altLang="en-US"/>
              <a:pPr>
                <a:defRPr/>
              </a:pPr>
              <a:t>‹#›</a:t>
            </a:fld>
            <a:endParaRPr lang="en-US" altLang="en-US"/>
          </a:p>
        </p:txBody>
      </p:sp>
    </p:spTree>
    <p:extLst>
      <p:ext uri="{BB962C8B-B14F-4D97-AF65-F5344CB8AC3E}">
        <p14:creationId xmlns:p14="http://schemas.microsoft.com/office/powerpoint/2010/main" val="2983258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B28730-2FFA-4D09-A65A-D4ED5270AE48}" type="slidenum">
              <a:rPr lang="en-US" altLang="en-US"/>
              <a:pPr>
                <a:defRPr/>
              </a:pPr>
              <a:t>‹#›</a:t>
            </a:fld>
            <a:endParaRPr lang="en-US" altLang="en-US"/>
          </a:p>
        </p:txBody>
      </p:sp>
    </p:spTree>
    <p:extLst>
      <p:ext uri="{BB962C8B-B14F-4D97-AF65-F5344CB8AC3E}">
        <p14:creationId xmlns:p14="http://schemas.microsoft.com/office/powerpoint/2010/main" val="12253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BD125A-EAC2-46D5-8E9A-7DDC0AE0062B}" type="slidenum">
              <a:rPr lang="en-US" altLang="en-US"/>
              <a:pPr>
                <a:defRPr/>
              </a:pPr>
              <a:t>‹#›</a:t>
            </a:fld>
            <a:endParaRPr lang="en-US" altLang="en-US"/>
          </a:p>
        </p:txBody>
      </p:sp>
    </p:spTree>
    <p:extLst>
      <p:ext uri="{BB962C8B-B14F-4D97-AF65-F5344CB8AC3E}">
        <p14:creationId xmlns:p14="http://schemas.microsoft.com/office/powerpoint/2010/main" val="11944717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0496FEF-A5A8-4305-B81E-1F2C104E4DFD}" type="slidenum">
              <a:rPr lang="en-US" altLang="en-US"/>
              <a:pPr>
                <a:defRPr/>
              </a:pPr>
              <a:t>‹#›</a:t>
            </a:fld>
            <a:endParaRPr lang="en-US" altLang="en-US"/>
          </a:p>
        </p:txBody>
      </p:sp>
    </p:spTree>
    <p:extLst>
      <p:ext uri="{BB962C8B-B14F-4D97-AF65-F5344CB8AC3E}">
        <p14:creationId xmlns:p14="http://schemas.microsoft.com/office/powerpoint/2010/main" val="3819954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B54B3B6-4C4D-4EEE-AF7E-EFC33643B1D2}" type="slidenum">
              <a:rPr lang="en-US" altLang="en-US"/>
              <a:pPr>
                <a:defRPr/>
              </a:pPr>
              <a:t>‹#›</a:t>
            </a:fld>
            <a:endParaRPr lang="en-US" altLang="en-US"/>
          </a:p>
        </p:txBody>
      </p:sp>
    </p:spTree>
    <p:extLst>
      <p:ext uri="{BB962C8B-B14F-4D97-AF65-F5344CB8AC3E}">
        <p14:creationId xmlns:p14="http://schemas.microsoft.com/office/powerpoint/2010/main" val="899870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0BA9E3A-5364-4657-B8D1-0AB6C4594D8C}" type="slidenum">
              <a:rPr lang="en-US" altLang="en-US"/>
              <a:pPr>
                <a:defRPr/>
              </a:pPr>
              <a:t>‹#›</a:t>
            </a:fld>
            <a:endParaRPr lang="en-US" altLang="en-US"/>
          </a:p>
        </p:txBody>
      </p:sp>
    </p:spTree>
    <p:extLst>
      <p:ext uri="{BB962C8B-B14F-4D97-AF65-F5344CB8AC3E}">
        <p14:creationId xmlns:p14="http://schemas.microsoft.com/office/powerpoint/2010/main" val="322784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C430AE-1085-4AEA-8D80-F6DBD163CCB4}" type="slidenum">
              <a:rPr lang="en-US" altLang="en-US"/>
              <a:pPr>
                <a:defRPr/>
              </a:pPr>
              <a:t>‹#›</a:t>
            </a:fld>
            <a:endParaRPr lang="en-US" altLang="en-US"/>
          </a:p>
        </p:txBody>
      </p:sp>
    </p:spTree>
    <p:extLst>
      <p:ext uri="{BB962C8B-B14F-4D97-AF65-F5344CB8AC3E}">
        <p14:creationId xmlns:p14="http://schemas.microsoft.com/office/powerpoint/2010/main" val="1127668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3C0A7E-5E27-40ED-BFC9-7B2C2FF509C0}" type="slidenum">
              <a:rPr lang="en-US" altLang="en-US"/>
              <a:pPr>
                <a:defRPr/>
              </a:pPr>
              <a:t>‹#›</a:t>
            </a:fld>
            <a:endParaRPr lang="en-US" altLang="en-US"/>
          </a:p>
        </p:txBody>
      </p:sp>
    </p:spTree>
    <p:extLst>
      <p:ext uri="{BB962C8B-B14F-4D97-AF65-F5344CB8AC3E}">
        <p14:creationId xmlns:p14="http://schemas.microsoft.com/office/powerpoint/2010/main" val="37192819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7419-B188-419E-BC03-C74621BDE335}" type="slidenum">
              <a:rPr lang="en-US" altLang="en-US"/>
              <a:pPr>
                <a:defRPr/>
              </a:pPr>
              <a:t>‹#›</a:t>
            </a:fld>
            <a:endParaRPr lang="en-US" altLang="en-US"/>
          </a:p>
        </p:txBody>
      </p:sp>
    </p:spTree>
    <p:extLst>
      <p:ext uri="{BB962C8B-B14F-4D97-AF65-F5344CB8AC3E}">
        <p14:creationId xmlns:p14="http://schemas.microsoft.com/office/powerpoint/2010/main" val="31345746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B5D56A-3E75-4E4F-8B89-252DAEE7E69F}" type="slidenum">
              <a:rPr lang="en-US" altLang="en-US"/>
              <a:pPr>
                <a:defRPr/>
              </a:pPr>
              <a:t>‹#›</a:t>
            </a:fld>
            <a:endParaRPr lang="en-US" altLang="en-US"/>
          </a:p>
        </p:txBody>
      </p:sp>
    </p:spTree>
    <p:extLst>
      <p:ext uri="{BB962C8B-B14F-4D97-AF65-F5344CB8AC3E}">
        <p14:creationId xmlns:p14="http://schemas.microsoft.com/office/powerpoint/2010/main" val="2007798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8131" name="Rectangle 3"/>
          <p:cNvSpPr>
            <a:spLocks noGrp="1" noChangeArrowheads="1"/>
          </p:cNvSpPr>
          <p:nvPr>
            <p:ph type="body" idx="1"/>
          </p:nvPr>
        </p:nvSpPr>
        <p:spPr bwMode="auto">
          <a:xfrm>
            <a:off x="0" y="1219200"/>
            <a:ext cx="9144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i="1" kern="1200">
          <a:solidFill>
            <a:schemeClr val="bg1"/>
          </a:solidFill>
          <a:latin typeface="+mj-lt"/>
          <a:ea typeface="+mj-ea"/>
          <a:cs typeface="+mj-cs"/>
        </a:defRPr>
      </a:lvl1pPr>
      <a:lvl2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2pPr>
      <a:lvl3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3pPr>
      <a:lvl4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4pPr>
      <a:lvl5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9pPr>
    </p:titleStyle>
    <p:bodyStyle>
      <a:lvl1pPr marL="176213" indent="-176213" algn="l" rtl="0" fontAlgn="base">
        <a:spcBef>
          <a:spcPct val="20000"/>
        </a:spcBef>
        <a:spcAft>
          <a:spcPct val="0"/>
        </a:spcAft>
        <a:buChar char="•"/>
        <a:defRPr sz="4000" kern="1200">
          <a:solidFill>
            <a:schemeClr val="bg1"/>
          </a:solidFill>
          <a:latin typeface="+mn-lt"/>
          <a:ea typeface="+mn-ea"/>
          <a:cs typeface="+mn-cs"/>
        </a:defRPr>
      </a:lvl1pPr>
      <a:lvl2pPr marL="457200" indent="-166688" algn="l" rtl="0" fontAlgn="base">
        <a:spcBef>
          <a:spcPct val="20000"/>
        </a:spcBef>
        <a:spcAft>
          <a:spcPct val="0"/>
        </a:spcAft>
        <a:buSzPct val="85000"/>
        <a:buFont typeface="Wingdings" panose="05000000000000000000" pitchFamily="2" charset="2"/>
        <a:buChar char="Ø"/>
        <a:defRPr sz="4000" kern="1200">
          <a:solidFill>
            <a:schemeClr val="bg1"/>
          </a:solidFill>
          <a:latin typeface="+mn-lt"/>
          <a:ea typeface="+mn-ea"/>
          <a:cs typeface="+mn-cs"/>
        </a:defRPr>
      </a:lvl2pPr>
      <a:lvl3pPr marL="735013" indent="-163513" algn="l" rtl="0" fontAlgn="base">
        <a:spcBef>
          <a:spcPct val="20000"/>
        </a:spcBef>
        <a:spcAft>
          <a:spcPct val="0"/>
        </a:spcAft>
        <a:buChar char="•"/>
        <a:defRPr sz="3600" kern="1200">
          <a:solidFill>
            <a:schemeClr val="bg1"/>
          </a:solidFill>
          <a:latin typeface="+mn-lt"/>
          <a:ea typeface="+mn-ea"/>
          <a:cs typeface="+mn-cs"/>
        </a:defRPr>
      </a:lvl3pPr>
      <a:lvl4pPr marL="1025525" indent="-176213" algn="l" rtl="0" fontAlgn="base">
        <a:spcBef>
          <a:spcPct val="20000"/>
        </a:spcBef>
        <a:spcAft>
          <a:spcPct val="0"/>
        </a:spcAft>
        <a:buSzPct val="80000"/>
        <a:buFont typeface="Wingdings" panose="05000000000000000000" pitchFamily="2" charset="2"/>
        <a:buChar char="ü"/>
        <a:defRPr sz="3600" kern="1200">
          <a:solidFill>
            <a:schemeClr val="bg1"/>
          </a:solidFill>
          <a:latin typeface="+mn-lt"/>
          <a:ea typeface="+mn-ea"/>
          <a:cs typeface="+mn-cs"/>
        </a:defRPr>
      </a:lvl4pPr>
      <a:lvl5pPr marL="1254125" indent="-114300" algn="l" rtl="0" fontAlgn="base">
        <a:spcBef>
          <a:spcPct val="20000"/>
        </a:spcBef>
        <a:spcAft>
          <a:spcPct val="0"/>
        </a:spcAft>
        <a:buSzPct val="65000"/>
        <a:buFont typeface="Wingdings" panose="05000000000000000000" pitchFamily="2" charset="2"/>
        <a:buChar char="v"/>
        <a:defRPr sz="3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0" y="1219200"/>
            <a:ext cx="9144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354997899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i="1">
          <a:solidFill>
            <a:schemeClr val="bg1"/>
          </a:solidFill>
          <a:latin typeface="+mj-lt"/>
          <a:ea typeface="+mj-ea"/>
          <a:cs typeface="+mj-cs"/>
        </a:defRPr>
      </a:lvl1pPr>
      <a:lvl2pPr algn="ctr" rtl="0" eaLnBrk="0" fontAlgn="base" hangingPunct="0">
        <a:spcBef>
          <a:spcPct val="0"/>
        </a:spcBef>
        <a:spcAft>
          <a:spcPct val="0"/>
        </a:spcAft>
        <a:defRPr sz="4400" i="1">
          <a:solidFill>
            <a:schemeClr val="bg1"/>
          </a:solidFill>
          <a:latin typeface="Arial" pitchFamily="34" charset="0"/>
          <a:cs typeface="Arial" pitchFamily="34" charset="0"/>
        </a:defRPr>
      </a:lvl2pPr>
      <a:lvl3pPr algn="ctr" rtl="0" eaLnBrk="0" fontAlgn="base" hangingPunct="0">
        <a:spcBef>
          <a:spcPct val="0"/>
        </a:spcBef>
        <a:spcAft>
          <a:spcPct val="0"/>
        </a:spcAft>
        <a:defRPr sz="4400" i="1">
          <a:solidFill>
            <a:schemeClr val="bg1"/>
          </a:solidFill>
          <a:latin typeface="Arial" pitchFamily="34" charset="0"/>
          <a:cs typeface="Arial" pitchFamily="34" charset="0"/>
        </a:defRPr>
      </a:lvl3pPr>
      <a:lvl4pPr algn="ctr" rtl="0" eaLnBrk="0" fontAlgn="base" hangingPunct="0">
        <a:spcBef>
          <a:spcPct val="0"/>
        </a:spcBef>
        <a:spcAft>
          <a:spcPct val="0"/>
        </a:spcAft>
        <a:defRPr sz="4400" i="1">
          <a:solidFill>
            <a:schemeClr val="bg1"/>
          </a:solidFill>
          <a:latin typeface="Arial" pitchFamily="34" charset="0"/>
          <a:cs typeface="Arial" pitchFamily="34" charset="0"/>
        </a:defRPr>
      </a:lvl4pPr>
      <a:lvl5pPr algn="ctr" rtl="0" eaLnBrk="0" fontAlgn="base" hangingPunct="0">
        <a:spcBef>
          <a:spcPct val="0"/>
        </a:spcBef>
        <a:spcAft>
          <a:spcPct val="0"/>
        </a:spcAft>
        <a:defRPr sz="4400" i="1">
          <a:solidFill>
            <a:schemeClr val="bg1"/>
          </a:solidFill>
          <a:latin typeface="Arial" pitchFamily="34" charset="0"/>
          <a:cs typeface="Arial" pitchFamily="34" charset="0"/>
        </a:defRPr>
      </a:lvl5pPr>
      <a:lvl6pPr marL="457200" algn="ctr" rtl="0" fontAlgn="base">
        <a:spcBef>
          <a:spcPct val="0"/>
        </a:spcBef>
        <a:spcAft>
          <a:spcPct val="0"/>
        </a:spcAft>
        <a:defRPr sz="4400" i="1">
          <a:solidFill>
            <a:schemeClr val="bg1"/>
          </a:solidFill>
          <a:latin typeface="Arial" pitchFamily="34" charset="0"/>
          <a:cs typeface="Arial" pitchFamily="34" charset="0"/>
        </a:defRPr>
      </a:lvl6pPr>
      <a:lvl7pPr marL="914400" algn="ctr" rtl="0" fontAlgn="base">
        <a:spcBef>
          <a:spcPct val="0"/>
        </a:spcBef>
        <a:spcAft>
          <a:spcPct val="0"/>
        </a:spcAft>
        <a:defRPr sz="4400" i="1">
          <a:solidFill>
            <a:schemeClr val="bg1"/>
          </a:solidFill>
          <a:latin typeface="Arial" pitchFamily="34" charset="0"/>
          <a:cs typeface="Arial" pitchFamily="34" charset="0"/>
        </a:defRPr>
      </a:lvl7pPr>
      <a:lvl8pPr marL="1371600" algn="ctr" rtl="0" fontAlgn="base">
        <a:spcBef>
          <a:spcPct val="0"/>
        </a:spcBef>
        <a:spcAft>
          <a:spcPct val="0"/>
        </a:spcAft>
        <a:defRPr sz="4400" i="1">
          <a:solidFill>
            <a:schemeClr val="bg1"/>
          </a:solidFill>
          <a:latin typeface="Arial" pitchFamily="34" charset="0"/>
          <a:cs typeface="Arial" pitchFamily="34" charset="0"/>
        </a:defRPr>
      </a:lvl8pPr>
      <a:lvl9pPr marL="1828800" algn="ctr" rtl="0" fontAlgn="base">
        <a:spcBef>
          <a:spcPct val="0"/>
        </a:spcBef>
        <a:spcAft>
          <a:spcPct val="0"/>
        </a:spcAft>
        <a:defRPr sz="4400" i="1">
          <a:solidFill>
            <a:schemeClr val="bg1"/>
          </a:solidFill>
          <a:latin typeface="Arial" pitchFamily="34" charset="0"/>
          <a:cs typeface="Arial" pitchFamily="34" charset="0"/>
        </a:defRPr>
      </a:lvl9pPr>
    </p:titleStyle>
    <p:bodyStyle>
      <a:lvl1pPr marL="176213" indent="-176213" algn="l" rtl="0" eaLnBrk="0" fontAlgn="base" hangingPunct="0">
        <a:spcBef>
          <a:spcPct val="20000"/>
        </a:spcBef>
        <a:spcAft>
          <a:spcPct val="0"/>
        </a:spcAft>
        <a:buChar char="•"/>
        <a:defRPr sz="4000">
          <a:solidFill>
            <a:schemeClr val="bg1"/>
          </a:solidFill>
          <a:latin typeface="+mn-lt"/>
          <a:ea typeface="+mn-ea"/>
          <a:cs typeface="+mn-cs"/>
        </a:defRPr>
      </a:lvl1pPr>
      <a:lvl2pPr marL="457200" indent="-166688" algn="l" rtl="0" eaLnBrk="0" fontAlgn="base" hangingPunct="0">
        <a:spcBef>
          <a:spcPct val="20000"/>
        </a:spcBef>
        <a:spcAft>
          <a:spcPct val="0"/>
        </a:spcAft>
        <a:buSzPct val="85000"/>
        <a:buFont typeface="Wingdings" panose="05000000000000000000" pitchFamily="2" charset="2"/>
        <a:buChar char="Ø"/>
        <a:defRPr sz="4000">
          <a:solidFill>
            <a:schemeClr val="bg1"/>
          </a:solidFill>
          <a:latin typeface="+mn-lt"/>
          <a:cs typeface="+mn-cs"/>
        </a:defRPr>
      </a:lvl2pPr>
      <a:lvl3pPr marL="735013" indent="-163513" algn="l" rtl="0" eaLnBrk="0" fontAlgn="base" hangingPunct="0">
        <a:spcBef>
          <a:spcPct val="20000"/>
        </a:spcBef>
        <a:spcAft>
          <a:spcPct val="0"/>
        </a:spcAft>
        <a:buChar char="•"/>
        <a:defRPr sz="3600">
          <a:solidFill>
            <a:schemeClr val="bg1"/>
          </a:solidFill>
          <a:latin typeface="+mn-lt"/>
          <a:cs typeface="+mn-cs"/>
        </a:defRPr>
      </a:lvl3pPr>
      <a:lvl4pPr marL="1025525" indent="-176213" algn="l" rtl="0" eaLnBrk="0" fontAlgn="base" hangingPunct="0">
        <a:spcBef>
          <a:spcPct val="20000"/>
        </a:spcBef>
        <a:spcAft>
          <a:spcPct val="0"/>
        </a:spcAft>
        <a:buSzPct val="80000"/>
        <a:buFont typeface="Wingdings" panose="05000000000000000000" pitchFamily="2" charset="2"/>
        <a:buChar char="ü"/>
        <a:defRPr sz="3600">
          <a:solidFill>
            <a:schemeClr val="bg1"/>
          </a:solidFill>
          <a:latin typeface="+mn-lt"/>
          <a:cs typeface="+mn-cs"/>
        </a:defRPr>
      </a:lvl4pPr>
      <a:lvl5pPr marL="1254125" indent="-114300" algn="l" rtl="0" eaLnBrk="0" fontAlgn="base" hangingPunct="0">
        <a:spcBef>
          <a:spcPct val="20000"/>
        </a:spcBef>
        <a:spcAft>
          <a:spcPct val="0"/>
        </a:spcAft>
        <a:buSzPct val="65000"/>
        <a:buFont typeface="Wingdings" panose="05000000000000000000" pitchFamily="2" charset="2"/>
        <a:buChar char="v"/>
        <a:defRPr sz="3600">
          <a:solidFill>
            <a:schemeClr val="bg1"/>
          </a:solidFill>
          <a:latin typeface="+mn-lt"/>
          <a:cs typeface="+mn-cs"/>
        </a:defRPr>
      </a:lvl5pPr>
      <a:lvl6pPr marL="17113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6pPr>
      <a:lvl7pPr marL="21685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7pPr>
      <a:lvl8pPr marL="26257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8pPr>
      <a:lvl9pPr marL="30829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70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Arial" charset="0"/>
              </a:defRPr>
            </a:lvl1pPr>
          </a:lstStyle>
          <a:p>
            <a:pPr>
              <a:defRPr/>
            </a:pPr>
            <a:endParaRPr lang="en-US"/>
          </a:p>
        </p:txBody>
      </p:sp>
      <p:sp>
        <p:nvSpPr>
          <p:cNvPr id="870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Arial" charset="0"/>
              </a:defRPr>
            </a:lvl1pPr>
          </a:lstStyle>
          <a:p>
            <a:pPr>
              <a:defRPr/>
            </a:pPr>
            <a:endParaRPr lang="en-US"/>
          </a:p>
        </p:txBody>
      </p:sp>
      <p:sp>
        <p:nvSpPr>
          <p:cNvPr id="870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E6BED1B7-37C4-4C56-BAAC-CE32A5A5B07F}" type="slidenum">
              <a:rPr lang="en-US" altLang="en-US"/>
              <a:pPr>
                <a:defRPr/>
              </a:pPr>
              <a:t>‹#›</a:t>
            </a:fld>
            <a:endParaRPr lang="en-US" altLang="en-US"/>
          </a:p>
        </p:txBody>
      </p:sp>
    </p:spTree>
    <p:extLst>
      <p:ext uri="{BB962C8B-B14F-4D97-AF65-F5344CB8AC3E}">
        <p14:creationId xmlns:p14="http://schemas.microsoft.com/office/powerpoint/2010/main" val="42936362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ctrTitle" idx="4294967295"/>
          </p:nvPr>
        </p:nvSpPr>
        <p:spPr>
          <a:xfrm>
            <a:off x="433388" y="1838325"/>
            <a:ext cx="8240712" cy="2468563"/>
          </a:xfrm>
          <a:noFill/>
        </p:spPr>
        <p:txBody>
          <a:bodyPr lIns="0" tIns="0" rIns="0" bIns="0">
            <a:spAutoFit/>
          </a:bodyPr>
          <a:lstStyle/>
          <a:p>
            <a:pPr defTabSz="381000" eaLnBrk="1" hangingPunct="1"/>
            <a:r>
              <a:rPr lang="en-US" altLang="en-US" sz="7200" b="1" smtClean="0">
                <a:solidFill>
                  <a:srgbClr val="A0D0FF"/>
                </a:solidFill>
                <a:latin typeface="Times New Roman" panose="02020603050405020304" pitchFamily="18" charset="0"/>
                <a:cs typeface="Times New Roman" panose="02020603050405020304" pitchFamily="18" charset="0"/>
              </a:rPr>
              <a:t>Grace Bible Church</a:t>
            </a:r>
            <a:r>
              <a:rPr lang="en-US" altLang="en-US" sz="7200" b="1" i="0" smtClean="0">
                <a:solidFill>
                  <a:srgbClr val="A0D0FF"/>
                </a:solidFill>
                <a:latin typeface="Times New Roman" panose="02020603050405020304" pitchFamily="18" charset="0"/>
                <a:cs typeface="Times New Roman" panose="02020603050405020304" pitchFamily="18" charset="0"/>
              </a:rPr>
              <a:t/>
            </a:r>
            <a:br>
              <a:rPr lang="en-US" altLang="en-US" sz="7200" b="1" i="0" smtClean="0">
                <a:solidFill>
                  <a:srgbClr val="A0D0FF"/>
                </a:solidFill>
                <a:latin typeface="Times New Roman" panose="02020603050405020304" pitchFamily="18" charset="0"/>
                <a:cs typeface="Times New Roman" panose="02020603050405020304" pitchFamily="18" charset="0"/>
              </a:rPr>
            </a:br>
            <a:r>
              <a:rPr lang="en-US" altLang="en-US" sz="5400" b="1" i="0" smtClean="0">
                <a:solidFill>
                  <a:srgbClr val="A0D0FF"/>
                </a:solidFill>
                <a:latin typeface="Times New Roman" panose="02020603050405020304" pitchFamily="18" charset="0"/>
                <a:cs typeface="Times New Roman" panose="02020603050405020304" pitchFamily="18" charset="0"/>
              </a:rPr>
              <a:t> </a:t>
            </a:r>
            <a:r>
              <a:rPr lang="en-US" altLang="en-US" sz="3600" b="1" smtClean="0">
                <a:solidFill>
                  <a:srgbClr val="FFFF90"/>
                </a:solidFill>
                <a:latin typeface="Times New Roman" panose="02020603050405020304" pitchFamily="18" charset="0"/>
                <a:cs typeface="Times New Roman" panose="02020603050405020304" pitchFamily="18" charset="0"/>
              </a:rPr>
              <a:t>Glorifying God </a:t>
            </a:r>
            <a:br>
              <a:rPr lang="en-US" altLang="en-US" sz="3600" b="1" smtClean="0">
                <a:solidFill>
                  <a:srgbClr val="FFFF90"/>
                </a:solidFill>
                <a:latin typeface="Times New Roman" panose="02020603050405020304" pitchFamily="18" charset="0"/>
                <a:cs typeface="Times New Roman" panose="02020603050405020304" pitchFamily="18" charset="0"/>
              </a:rPr>
            </a:br>
            <a:r>
              <a:rPr lang="en-US" altLang="en-US" sz="3600" b="1" smtClean="0">
                <a:solidFill>
                  <a:srgbClr val="FFFF90"/>
                </a:solidFill>
                <a:latin typeface="Times New Roman" panose="02020603050405020304" pitchFamily="18" charset="0"/>
                <a:cs typeface="Times New Roman" panose="02020603050405020304" pitchFamily="18" charset="0"/>
              </a:rPr>
              <a:t>by Making Disciples of Jesus Christ</a:t>
            </a:r>
          </a:p>
        </p:txBody>
      </p:sp>
    </p:spTree>
    <p:extLst>
      <p:ext uri="{BB962C8B-B14F-4D97-AF65-F5344CB8AC3E}">
        <p14:creationId xmlns:p14="http://schemas.microsoft.com/office/powerpoint/2010/main" val="126365170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idx="4294967295"/>
          </p:nvPr>
        </p:nvSpPr>
        <p:spPr>
          <a:xfrm>
            <a:off x="685800" y="304800"/>
            <a:ext cx="7696200" cy="762000"/>
          </a:xfrm>
        </p:spPr>
        <p:txBody>
          <a:bodyPr/>
          <a:lstStyle/>
          <a:p>
            <a:pPr eaLnBrk="1" hangingPunct="1"/>
            <a:r>
              <a:rPr lang="en-US" altLang="en-US" sz="4000" b="1" smtClean="0"/>
              <a:t>A reminder to consider others Please:</a:t>
            </a:r>
          </a:p>
        </p:txBody>
      </p:sp>
      <p:sp>
        <p:nvSpPr>
          <p:cNvPr id="6147" name="Rectangle 3"/>
          <p:cNvSpPr>
            <a:spLocks noGrp="1" noChangeArrowheads="1"/>
          </p:cNvSpPr>
          <p:nvPr>
            <p:ph type="subTitle" idx="4294967295"/>
          </p:nvPr>
        </p:nvSpPr>
        <p:spPr>
          <a:xfrm>
            <a:off x="304800" y="1295400"/>
            <a:ext cx="8458200" cy="5334000"/>
          </a:xfrm>
        </p:spPr>
        <p:txBody>
          <a:bodyPr/>
          <a:lstStyle/>
          <a:p>
            <a:pPr marL="395288" indent="-395288" eaLnBrk="1" hangingPunct="1">
              <a:buFont typeface="Wingdings" panose="05000000000000000000" pitchFamily="2" charset="2"/>
              <a:buChar char="§"/>
            </a:pPr>
            <a:r>
              <a:rPr lang="en-US" altLang="en-US" b="1" dirty="0" smtClean="0"/>
              <a:t>Silence your cell phone &amp; all electronic devices</a:t>
            </a:r>
          </a:p>
          <a:p>
            <a:pPr marL="395288" indent="-395288" eaLnBrk="1" hangingPunct="1">
              <a:buFont typeface="Wingdings" panose="05000000000000000000" pitchFamily="2" charset="2"/>
              <a:buChar char="§"/>
            </a:pPr>
            <a:r>
              <a:rPr lang="en-US" altLang="en-US" b="1" dirty="0" smtClean="0"/>
              <a:t>Use the nursery or cry room if your child is fussy</a:t>
            </a:r>
          </a:p>
          <a:p>
            <a:pPr marL="395288" indent="-395288" eaLnBrk="1" hangingPunct="1">
              <a:buFont typeface="Wingdings" panose="05000000000000000000" pitchFamily="2" charset="2"/>
              <a:buChar char="§"/>
            </a:pPr>
            <a:r>
              <a:rPr lang="en-US" altLang="en-US" b="1" dirty="0" smtClean="0"/>
              <a:t>Get up during the preaching only if absolutely necessary (please sit in back if you must leave early)</a:t>
            </a:r>
          </a:p>
          <a:p>
            <a:pPr marL="395288" indent="-395288" eaLnBrk="1" hangingPunct="1">
              <a:buFont typeface="Wingdings" panose="05000000000000000000" pitchFamily="2" charset="2"/>
              <a:buChar char="§"/>
            </a:pPr>
            <a:r>
              <a:rPr lang="en-US" altLang="en-US" b="1" dirty="0" smtClean="0"/>
              <a:t>Refrain from eating &amp; drinking during worship service (</a:t>
            </a:r>
            <a:r>
              <a:rPr lang="en-US" altLang="en-US" b="1" smtClean="0"/>
              <a:t>except medical needs) </a:t>
            </a:r>
            <a:endParaRPr lang="en-US" altLang="en-US" b="1" dirty="0" smtClean="0"/>
          </a:p>
        </p:txBody>
      </p:sp>
    </p:spTree>
    <p:extLst>
      <p:ext uri="{BB962C8B-B14F-4D97-AF65-F5344CB8AC3E}">
        <p14:creationId xmlns:p14="http://schemas.microsoft.com/office/powerpoint/2010/main" val="37325206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000066"/>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Purpose &amp;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Matthew 6:5-15</a:t>
            </a:r>
          </a:p>
        </p:txBody>
      </p:sp>
      <p:sp>
        <p:nvSpPr>
          <p:cNvPr id="6150" name="Rectangle 6"/>
          <p:cNvSpPr>
            <a:spLocks noGrp="1" noChangeArrowheads="1"/>
          </p:cNvSpPr>
          <p:nvPr>
            <p:ph type="body" idx="4294967295"/>
          </p:nvPr>
        </p:nvSpPr>
        <p:spPr>
          <a:xfrm>
            <a:off x="0" y="1143000"/>
            <a:ext cx="9144000" cy="5486400"/>
          </a:xfrm>
          <a:noFill/>
          <a:ln/>
        </p:spPr>
        <p:txBody>
          <a:bodyPr/>
          <a:lstStyle/>
          <a:p>
            <a:pPr marL="169863" indent="-169863">
              <a:lnSpc>
                <a:spcPct val="90000"/>
              </a:lnSpc>
            </a:pPr>
            <a:r>
              <a:rPr lang="en-US" altLang="en-US" sz="4400" b="1">
                <a:solidFill>
                  <a:srgbClr val="FFFFFF"/>
                </a:solidFill>
                <a:latin typeface="Arial Narrow" panose="020B0606020202030204" pitchFamily="34" charset="0"/>
              </a:rPr>
              <a:t>Prayer is simple, yet complex</a:t>
            </a:r>
          </a:p>
          <a:p>
            <a:pPr marL="339725" lvl="1" indent="-55563">
              <a:lnSpc>
                <a:spcPct val="90000"/>
              </a:lnSpc>
              <a:buFontTx/>
              <a:buChar char="•"/>
            </a:pPr>
            <a:r>
              <a:rPr lang="en-US" altLang="en-US" sz="4400" b="1">
                <a:solidFill>
                  <a:srgbClr val="FFFFFF"/>
                </a:solidFill>
                <a:latin typeface="Arial Narrow" panose="020B0606020202030204" pitchFamily="34" charset="0"/>
              </a:rPr>
              <a:t>How can a human talk to the Creator?</a:t>
            </a:r>
          </a:p>
          <a:p>
            <a:pPr marL="339725" lvl="1" indent="-55563">
              <a:lnSpc>
                <a:spcPct val="90000"/>
              </a:lnSpc>
              <a:buFontTx/>
              <a:buChar char="•"/>
            </a:pPr>
            <a:r>
              <a:rPr lang="en-US" altLang="en-US" sz="4400" b="1">
                <a:solidFill>
                  <a:srgbClr val="FFFFFF"/>
                </a:solidFill>
                <a:latin typeface="Arial Narrow" panose="020B0606020202030204" pitchFamily="34" charset="0"/>
              </a:rPr>
              <a:t>How can God hear all those prayers?</a:t>
            </a:r>
          </a:p>
          <a:p>
            <a:pPr marL="339725" lvl="1" indent="-55563">
              <a:lnSpc>
                <a:spcPct val="90000"/>
              </a:lnSpc>
              <a:buFontTx/>
              <a:buChar char="•"/>
            </a:pPr>
            <a:r>
              <a:rPr lang="en-US" altLang="en-US" sz="4400" b="1">
                <a:solidFill>
                  <a:srgbClr val="FFFFFF"/>
                </a:solidFill>
                <a:latin typeface="Arial Narrow" panose="020B0606020202030204" pitchFamily="34" charset="0"/>
              </a:rPr>
              <a:t>How does prayer work?</a:t>
            </a:r>
          </a:p>
          <a:p>
            <a:pPr marL="339725" lvl="1" indent="-55563">
              <a:lnSpc>
                <a:spcPct val="90000"/>
              </a:lnSpc>
              <a:buFontTx/>
              <a:buChar char="•"/>
            </a:pPr>
            <a:r>
              <a:rPr lang="en-US" altLang="en-US" sz="4400" b="1">
                <a:solidFill>
                  <a:srgbClr val="FFFFFF"/>
                </a:solidFill>
                <a:latin typeface="Arial Narrow" panose="020B0606020202030204" pitchFamily="34" charset="0"/>
              </a:rPr>
              <a:t>How does God know what to do?</a:t>
            </a:r>
          </a:p>
          <a:p>
            <a:pPr marL="339725" lvl="1" indent="-55563">
              <a:lnSpc>
                <a:spcPct val="90000"/>
              </a:lnSpc>
              <a:buFontTx/>
              <a:buChar char="•"/>
            </a:pPr>
            <a:r>
              <a:rPr lang="en-US" altLang="en-US" sz="4400" b="1">
                <a:solidFill>
                  <a:srgbClr val="FFFFFF"/>
                </a:solidFill>
                <a:latin typeface="Arial Narrow" panose="020B0606020202030204" pitchFamily="34" charset="0"/>
              </a:rPr>
              <a:t>What is a good prayer? </a:t>
            </a:r>
          </a:p>
          <a:p>
            <a:pPr marL="339725" lvl="1" indent="-55563">
              <a:lnSpc>
                <a:spcPct val="90000"/>
              </a:lnSpc>
              <a:buFontTx/>
              <a:buChar char="•"/>
            </a:pPr>
            <a:r>
              <a:rPr lang="en-US" altLang="en-US" sz="4400" b="1">
                <a:solidFill>
                  <a:srgbClr val="FFFFFF"/>
                </a:solidFill>
                <a:latin typeface="Arial Narrow" panose="020B0606020202030204" pitchFamily="34" charset="0"/>
              </a:rPr>
              <a:t>What should we pray for?</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6150">
                                            <p:txEl>
                                              <p:pRg st="0" end="0"/>
                                            </p:txEl>
                                          </p:spTgt>
                                        </p:tgtEl>
                                        <p:attrNameLst>
                                          <p:attrName>style.visibility</p:attrName>
                                        </p:attrNameLst>
                                      </p:cBhvr>
                                      <p:to>
                                        <p:strVal val="visible"/>
                                      </p:to>
                                    </p:set>
                                    <p:anim calcmode="lin" valueType="num">
                                      <p:cBhvr additive="base">
                                        <p:cTn id="11" dur="500" fill="hold"/>
                                        <p:tgtEl>
                                          <p:spTgt spid="6150">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150">
                                            <p:txEl>
                                              <p:pRg st="1" end="1"/>
                                            </p:txEl>
                                          </p:spTgt>
                                        </p:tgtEl>
                                        <p:attrNameLst>
                                          <p:attrName>style.visibility</p:attrName>
                                        </p:attrNameLst>
                                      </p:cBhvr>
                                      <p:to>
                                        <p:strVal val="visible"/>
                                      </p:to>
                                    </p:set>
                                    <p:anim calcmode="lin" valueType="num">
                                      <p:cBhvr additive="base">
                                        <p:cTn id="17" dur="500" fill="hold"/>
                                        <p:tgtEl>
                                          <p:spTgt spid="6150">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150">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50">
                                            <p:txEl>
                                              <p:pRg st="1" end="1"/>
                                            </p:txEl>
                                          </p:spTgt>
                                        </p:tgtEl>
                                        <p:attrNameLst>
                                          <p:attrName>ppt_c</p:attrName>
                                        </p:attrNameLst>
                                      </p:cBhvr>
                                      <p:to>
                                        <a:srgbClr val="DDDDDD"/>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150">
                                            <p:txEl>
                                              <p:pRg st="2" end="2"/>
                                            </p:txEl>
                                          </p:spTgt>
                                        </p:tgtEl>
                                        <p:attrNameLst>
                                          <p:attrName>style.visibility</p:attrName>
                                        </p:attrNameLst>
                                      </p:cBhvr>
                                      <p:to>
                                        <p:strVal val="visible"/>
                                      </p:to>
                                    </p:set>
                                    <p:anim calcmode="lin" valueType="num">
                                      <p:cBhvr additive="base">
                                        <p:cTn id="23" dur="500" fill="hold"/>
                                        <p:tgtEl>
                                          <p:spTgt spid="6150">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150">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50">
                                            <p:txEl>
                                              <p:pRg st="2" end="2"/>
                                            </p:txEl>
                                          </p:spTgt>
                                        </p:tgtEl>
                                        <p:attrNameLst>
                                          <p:attrName>ppt_c</p:attrName>
                                        </p:attrNameLst>
                                      </p:cBhvr>
                                      <p:to>
                                        <a:srgbClr val="DDDDDD"/>
                                      </p:to>
                                    </p:animClr>
                                  </p:subTnLst>
                                </p:cTn>
                              </p:par>
                            </p:childTnLst>
                          </p:cTn>
                        </p:par>
                        <p:par>
                          <p:cTn id="25" fill="hold" nodeType="withGroup">
                            <p:stCondLst>
                              <p:cond delay="500"/>
                            </p:stCondLst>
                            <p:childTnLst>
                              <p:par>
                                <p:cTn id="26" presetID="2" presetClass="entr" presetSubtype="8" fill="hold" grpId="0" nodeType="afterEffect">
                                  <p:stCondLst>
                                    <p:cond delay="1000"/>
                                  </p:stCondLst>
                                  <p:childTnLst>
                                    <p:set>
                                      <p:cBhvr>
                                        <p:cTn id="27" dur="1" fill="hold">
                                          <p:stCondLst>
                                            <p:cond delay="0"/>
                                          </p:stCondLst>
                                        </p:cTn>
                                        <p:tgtEl>
                                          <p:spTgt spid="6150">
                                            <p:txEl>
                                              <p:pRg st="3" end="3"/>
                                            </p:txEl>
                                          </p:spTgt>
                                        </p:tgtEl>
                                        <p:attrNameLst>
                                          <p:attrName>style.visibility</p:attrName>
                                        </p:attrNameLst>
                                      </p:cBhvr>
                                      <p:to>
                                        <p:strVal val="visible"/>
                                      </p:to>
                                    </p:set>
                                    <p:anim calcmode="lin" valueType="num">
                                      <p:cBhvr additive="base">
                                        <p:cTn id="28" dur="500" fill="hold"/>
                                        <p:tgtEl>
                                          <p:spTgt spid="6150">
                                            <p:txEl>
                                              <p:pRg st="3" end="3"/>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6150">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50">
                                            <p:txEl>
                                              <p:pRg st="3" end="3"/>
                                            </p:txEl>
                                          </p:spTgt>
                                        </p:tgtEl>
                                        <p:attrNameLst>
                                          <p:attrName>ppt_c</p:attrName>
                                        </p:attrNameLst>
                                      </p:cBhvr>
                                      <p:to>
                                        <a:srgbClr val="DDDDDD"/>
                                      </p:to>
                                    </p:animClr>
                                  </p:sub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6150">
                                            <p:txEl>
                                              <p:pRg st="4" end="4"/>
                                            </p:txEl>
                                          </p:spTgt>
                                        </p:tgtEl>
                                        <p:attrNameLst>
                                          <p:attrName>style.visibility</p:attrName>
                                        </p:attrNameLst>
                                      </p:cBhvr>
                                      <p:to>
                                        <p:strVal val="visible"/>
                                      </p:to>
                                    </p:set>
                                    <p:anim calcmode="lin" valueType="num">
                                      <p:cBhvr additive="base">
                                        <p:cTn id="34" dur="500" fill="hold"/>
                                        <p:tgtEl>
                                          <p:spTgt spid="6150">
                                            <p:txEl>
                                              <p:pRg st="4" end="4"/>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6150">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50">
                                            <p:txEl>
                                              <p:pRg st="4" end="4"/>
                                            </p:txEl>
                                          </p:spTgt>
                                        </p:tgtEl>
                                        <p:attrNameLst>
                                          <p:attrName>ppt_c</p:attrName>
                                        </p:attrNameLst>
                                      </p:cBhvr>
                                      <p:to>
                                        <a:srgbClr val="DDDDDD"/>
                                      </p:to>
                                    </p:animClr>
                                  </p:sub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150">
                                            <p:txEl>
                                              <p:pRg st="5" end="5"/>
                                            </p:txEl>
                                          </p:spTgt>
                                        </p:tgtEl>
                                        <p:attrNameLst>
                                          <p:attrName>style.visibility</p:attrName>
                                        </p:attrNameLst>
                                      </p:cBhvr>
                                      <p:to>
                                        <p:strVal val="visible"/>
                                      </p:to>
                                    </p:set>
                                    <p:anim calcmode="lin" valueType="num">
                                      <p:cBhvr additive="base">
                                        <p:cTn id="40" dur="500" fill="hold"/>
                                        <p:tgtEl>
                                          <p:spTgt spid="6150">
                                            <p:txEl>
                                              <p:pRg st="5" end="5"/>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6150">
                                            <p:txEl>
                                              <p:pRg st="5" end="5"/>
                                            </p:txEl>
                                          </p:spTgt>
                                        </p:tgtEl>
                                        <p:attrNameLst>
                                          <p:attrName>ppt_y</p:attrName>
                                        </p:attrNameLst>
                                      </p:cBhvr>
                                      <p:tavLst>
                                        <p:tav tm="0">
                                          <p:val>
                                            <p:strVal val="#ppt_y"/>
                                          </p:val>
                                        </p:tav>
                                        <p:tav tm="100000">
                                          <p:val>
                                            <p:strVal val="#ppt_y"/>
                                          </p:val>
                                        </p:tav>
                                      </p:tavLst>
                                    </p:anim>
                                  </p:childTnLst>
                                </p:cTn>
                              </p:par>
                            </p:childTnLst>
                          </p:cTn>
                        </p:par>
                        <p:par>
                          <p:cTn id="42" fill="hold" nodeType="withGroup">
                            <p:stCondLst>
                              <p:cond delay="500"/>
                            </p:stCondLst>
                            <p:childTnLst>
                              <p:par>
                                <p:cTn id="43" presetID="2" presetClass="entr" presetSubtype="8" fill="hold" grpId="0" nodeType="afterEffect">
                                  <p:stCondLst>
                                    <p:cond delay="1000"/>
                                  </p:stCondLst>
                                  <p:childTnLst>
                                    <p:set>
                                      <p:cBhvr>
                                        <p:cTn id="44" dur="1" fill="hold">
                                          <p:stCondLst>
                                            <p:cond delay="0"/>
                                          </p:stCondLst>
                                        </p:cTn>
                                        <p:tgtEl>
                                          <p:spTgt spid="6150">
                                            <p:txEl>
                                              <p:pRg st="6" end="6"/>
                                            </p:txEl>
                                          </p:spTgt>
                                        </p:tgtEl>
                                        <p:attrNameLst>
                                          <p:attrName>style.visibility</p:attrName>
                                        </p:attrNameLst>
                                      </p:cBhvr>
                                      <p:to>
                                        <p:strVal val="visible"/>
                                      </p:to>
                                    </p:set>
                                    <p:anim calcmode="lin" valueType="num">
                                      <p:cBhvr additive="base">
                                        <p:cTn id="45" dur="500" fill="hold"/>
                                        <p:tgtEl>
                                          <p:spTgt spid="6150">
                                            <p:txEl>
                                              <p:pRg st="6" end="6"/>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615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5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What is Prayer?</a:t>
            </a:r>
            <a:endParaRPr lang="en-US" altLang="en-US" sz="3600" b="1">
              <a:solidFill>
                <a:srgbClr val="FFFF99"/>
              </a:solidFill>
              <a:latin typeface="Arial Narrow" panose="020B0606020202030204" pitchFamily="34" charset="0"/>
            </a:endParaRPr>
          </a:p>
        </p:txBody>
      </p:sp>
      <p:sp>
        <p:nvSpPr>
          <p:cNvPr id="80899" name="Rectangle 3"/>
          <p:cNvSpPr>
            <a:spLocks noGrp="1" noChangeArrowheads="1"/>
          </p:cNvSpPr>
          <p:nvPr>
            <p:ph type="body" idx="4294967295"/>
          </p:nvPr>
        </p:nvSpPr>
        <p:spPr>
          <a:xfrm>
            <a:off x="0" y="838200"/>
            <a:ext cx="9144000" cy="5791200"/>
          </a:xfrm>
          <a:noFill/>
          <a:ln/>
        </p:spPr>
        <p:txBody>
          <a:bodyPr/>
          <a:lstStyle/>
          <a:p>
            <a:pPr algn="ctr">
              <a:lnSpc>
                <a:spcPct val="90000"/>
              </a:lnSpc>
              <a:buFontTx/>
              <a:buNone/>
            </a:pPr>
            <a:r>
              <a:rPr lang="en-US" altLang="en-US" sz="4400" b="1" dirty="0">
                <a:solidFill>
                  <a:srgbClr val="FFFFFF"/>
                </a:solidFill>
                <a:latin typeface="Arial Narrow" panose="020B0606020202030204" pitchFamily="34" charset="0"/>
              </a:rPr>
              <a:t>Prayer is a sincere, sensible, affectionate pouring out of the heart or soul to God, through Christ, in the strength and assistance of the Holy Spirit, for such things as God has promised, or according to His Word, for the good of the church, with submission in faith to the will of God</a:t>
            </a:r>
          </a:p>
          <a:p>
            <a:pPr algn="ctr">
              <a:lnSpc>
                <a:spcPct val="90000"/>
              </a:lnSpc>
              <a:buFontTx/>
              <a:buNone/>
            </a:pPr>
            <a:r>
              <a:rPr lang="en-US" altLang="en-US" b="1" dirty="0">
                <a:solidFill>
                  <a:srgbClr val="FFFFFF"/>
                </a:solidFill>
                <a:latin typeface="Arial Narrow" panose="020B0606020202030204" pitchFamily="34" charset="0"/>
              </a:rPr>
              <a:t>                                                 - John Bunyan</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08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Purpose &amp;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Background</a:t>
            </a:r>
          </a:p>
        </p:txBody>
      </p:sp>
      <p:sp>
        <p:nvSpPr>
          <p:cNvPr id="51203" name="Rectangle 3"/>
          <p:cNvSpPr>
            <a:spLocks noGrp="1" noChangeArrowheads="1"/>
          </p:cNvSpPr>
          <p:nvPr>
            <p:ph type="body" idx="4294967295"/>
          </p:nvPr>
        </p:nvSpPr>
        <p:spPr>
          <a:xfrm>
            <a:off x="0" y="1143000"/>
            <a:ext cx="9144000" cy="5105400"/>
          </a:xfrm>
          <a:noFill/>
          <a:ln/>
        </p:spPr>
        <p:txBody>
          <a:bodyPr/>
          <a:lstStyle/>
          <a:p>
            <a:r>
              <a:rPr lang="en-US" altLang="en-US" sz="4400" b="1" dirty="0">
                <a:solidFill>
                  <a:srgbClr val="FFFFFF"/>
                </a:solidFill>
                <a:latin typeface="Arial Narrow" panose="020B0606020202030204" pitchFamily="34" charset="0"/>
              </a:rPr>
              <a:t>The Sermon on the Mount </a:t>
            </a:r>
            <a:r>
              <a:rPr lang="en-US" altLang="en-US" sz="4400" b="1" dirty="0" smtClean="0">
                <a:solidFill>
                  <a:srgbClr val="FFFFFF"/>
                </a:solidFill>
                <a:latin typeface="Arial Narrow" panose="020B0606020202030204" pitchFamily="34" charset="0"/>
              </a:rPr>
              <a:t>presents  Jesus’ kingdom program</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Matthew 5:3-20 – The Characteristics of </a:t>
            </a:r>
            <a:r>
              <a:rPr lang="en-US" altLang="en-US" sz="4400" b="1" dirty="0" smtClean="0">
                <a:solidFill>
                  <a:srgbClr val="FFFFFF"/>
                </a:solidFill>
                <a:latin typeface="Arial Narrow" panose="020B0606020202030204" pitchFamily="34" charset="0"/>
              </a:rPr>
              <a:t>the truly righteous – it must exceed that of the Scribes &amp; Pharisees</a:t>
            </a:r>
            <a:endParaRPr lang="en-US" altLang="en-US" sz="4400" b="1" dirty="0">
              <a:solidFill>
                <a:srgbClr val="FFFFFF"/>
              </a:solidFill>
              <a:latin typeface="Arial Narrow" panose="020B0606020202030204" pitchFamily="34" charset="0"/>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childTnLst>
                                </p:cTn>
                              </p:par>
                            </p:childTnLst>
                          </p:cTn>
                        </p:par>
                        <p:par>
                          <p:cTn id="7" fill="hold" nodeType="withGroup">
                            <p:stCondLst>
                              <p:cond delay="0"/>
                            </p:stCondLst>
                            <p:childTnLst>
                              <p:par>
                                <p:cTn id="8" presetID="9" presetClass="entr" presetSubtype="0" fill="hold" grpId="0" nodeType="afterEffect">
                                  <p:stCondLst>
                                    <p:cond delay="1000"/>
                                  </p:stCondLst>
                                  <p:childTnLst>
                                    <p:set>
                                      <p:cBhvr>
                                        <p:cTn id="9" dur="1" fill="hold">
                                          <p:stCondLst>
                                            <p:cond delay="0"/>
                                          </p:stCondLst>
                                        </p:cTn>
                                        <p:tgtEl>
                                          <p:spTgt spid="51203">
                                            <p:txEl>
                                              <p:pRg st="0" end="0"/>
                                            </p:txEl>
                                          </p:spTgt>
                                        </p:tgtEl>
                                        <p:attrNameLst>
                                          <p:attrName>style.visibility</p:attrName>
                                        </p:attrNameLst>
                                      </p:cBhvr>
                                      <p:to>
                                        <p:strVal val="visible"/>
                                      </p:to>
                                    </p:set>
                                    <p:animEffect transition="in" filter="dissolve">
                                      <p:cBhvr>
                                        <p:cTn id="10" dur="500"/>
                                        <p:tgtEl>
                                          <p:spTgt spid="5120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1203">
                                            <p:txEl>
                                              <p:pRg st="1" end="1"/>
                                            </p:txEl>
                                          </p:spTgt>
                                        </p:tgtEl>
                                        <p:attrNameLst>
                                          <p:attrName>style.visibility</p:attrName>
                                        </p:attrNameLst>
                                      </p:cBhvr>
                                      <p:to>
                                        <p:strVal val="visible"/>
                                      </p:to>
                                    </p:set>
                                    <p:animEffect transition="in" filter="dissolve">
                                      <p:cBhvr>
                                        <p:cTn id="15" dur="500"/>
                                        <p:tgtEl>
                                          <p:spTgt spid="51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Purpose &amp;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Background</a:t>
            </a:r>
          </a:p>
        </p:txBody>
      </p:sp>
      <p:sp>
        <p:nvSpPr>
          <p:cNvPr id="81923" name="Rectangle 3"/>
          <p:cNvSpPr>
            <a:spLocks noGrp="1" noChangeArrowheads="1"/>
          </p:cNvSpPr>
          <p:nvPr>
            <p:ph type="body" idx="4294967295"/>
          </p:nvPr>
        </p:nvSpPr>
        <p:spPr>
          <a:xfrm>
            <a:off x="0" y="1143000"/>
            <a:ext cx="9144000" cy="5105400"/>
          </a:xfrm>
          <a:noFill/>
          <a:ln/>
        </p:spPr>
        <p:txBody>
          <a:bodyPr/>
          <a:lstStyle/>
          <a:p>
            <a:r>
              <a:rPr lang="en-US" altLang="en-US" sz="4400" b="1" dirty="0">
                <a:solidFill>
                  <a:srgbClr val="FFFFFF"/>
                </a:solidFill>
                <a:latin typeface="Arial Narrow" panose="020B0606020202030204" pitchFamily="34" charset="0"/>
              </a:rPr>
              <a:t>Matthew 5:21-48 – Jesus’ teaching vs. Scribes &amp; Pharisees on Murder, Adultery, Divorce, Vows, Revenge, </a:t>
            </a:r>
            <a:r>
              <a:rPr lang="en-US" altLang="en-US" sz="4400" b="1" dirty="0" smtClean="0">
                <a:solidFill>
                  <a:srgbClr val="FFFFFF"/>
                </a:solidFill>
                <a:latin typeface="Arial Narrow" panose="020B0606020202030204" pitchFamily="34" charset="0"/>
              </a:rPr>
              <a:t>Love</a:t>
            </a:r>
          </a:p>
          <a:p>
            <a:r>
              <a:rPr lang="en-US" altLang="en-US" sz="4400" b="1" dirty="0" smtClean="0">
                <a:solidFill>
                  <a:srgbClr val="FFFFFF"/>
                </a:solidFill>
                <a:latin typeface="Arial Narrow" panose="020B0606020202030204" pitchFamily="34" charset="0"/>
              </a:rPr>
              <a:t>They </a:t>
            </a:r>
            <a:r>
              <a:rPr lang="en-US" altLang="en-US" sz="4400" b="1" dirty="0">
                <a:solidFill>
                  <a:srgbClr val="FFFFFF"/>
                </a:solidFill>
                <a:latin typeface="Arial Narrow" panose="020B0606020202030204" pitchFamily="34" charset="0"/>
              </a:rPr>
              <a:t>thought they were righteous because </a:t>
            </a:r>
            <a:r>
              <a:rPr lang="en-US" altLang="en-US" sz="4400" b="1" dirty="0" smtClean="0">
                <a:solidFill>
                  <a:srgbClr val="FFFFFF"/>
                </a:solidFill>
                <a:latin typeface="Arial Narrow" panose="020B0606020202030204" pitchFamily="34" charset="0"/>
              </a:rPr>
              <a:t>they </a:t>
            </a:r>
            <a:r>
              <a:rPr lang="en-US" altLang="en-US" sz="4400" b="1" dirty="0">
                <a:solidFill>
                  <a:srgbClr val="FFFFFF"/>
                </a:solidFill>
                <a:latin typeface="Arial Narrow" panose="020B0606020202030204" pitchFamily="34" charset="0"/>
              </a:rPr>
              <a:t>kept the Law according to their own </a:t>
            </a:r>
            <a:r>
              <a:rPr lang="en-US" altLang="en-US" sz="4400" b="1" dirty="0" smtClean="0">
                <a:solidFill>
                  <a:srgbClr val="FFFFFF"/>
                </a:solidFill>
                <a:latin typeface="Arial Narrow" panose="020B0606020202030204" pitchFamily="34" charset="0"/>
              </a:rPr>
              <a:t>interpretations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1922"/>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81923">
                                            <p:txEl>
                                              <p:pRg st="0" end="0"/>
                                            </p:txEl>
                                          </p:spTgt>
                                        </p:tgtEl>
                                        <p:attrNameLst>
                                          <p:attrName>style.visibility</p:attrName>
                                        </p:attrNameLst>
                                      </p:cBhvr>
                                      <p:to>
                                        <p:strVal val="visible"/>
                                      </p:to>
                                    </p:set>
                                    <p:animEffect transition="in" filter="dissolve">
                                      <p:cBhvr>
                                        <p:cTn id="9" dur="500"/>
                                        <p:tgtEl>
                                          <p:spTgt spid="81923">
                                            <p:txEl>
                                              <p:pRg st="0" end="0"/>
                                            </p:txEl>
                                          </p:spTgt>
                                        </p:tgtEl>
                                      </p:cBhvr>
                                    </p:animEffect>
                                  </p:childTnLst>
                                </p:cTn>
                              </p:par>
                              <p:par>
                                <p:cTn id="10" presetID="9" presetClass="entr" presetSubtype="0" fill="hold" grpId="0" nodeType="withEffect">
                                  <p:stCondLst>
                                    <p:cond delay="2000"/>
                                  </p:stCondLst>
                                  <p:childTnLst>
                                    <p:set>
                                      <p:cBhvr>
                                        <p:cTn id="11" dur="1" fill="hold">
                                          <p:stCondLst>
                                            <p:cond delay="0"/>
                                          </p:stCondLst>
                                        </p:cTn>
                                        <p:tgtEl>
                                          <p:spTgt spid="81923">
                                            <p:txEl>
                                              <p:pRg st="1" end="1"/>
                                            </p:txEl>
                                          </p:spTgt>
                                        </p:tgtEl>
                                        <p:attrNameLst>
                                          <p:attrName>style.visibility</p:attrName>
                                        </p:attrNameLst>
                                      </p:cBhvr>
                                      <p:to>
                                        <p:strVal val="visible"/>
                                      </p:to>
                                    </p:set>
                                    <p:animEffect transition="in" filter="dissolve">
                                      <p:cBhvr>
                                        <p:cTn id="12" dur="500"/>
                                        <p:tgtEl>
                                          <p:spTgt spid="819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Purpose &amp;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Background</a:t>
            </a:r>
          </a:p>
        </p:txBody>
      </p:sp>
      <p:sp>
        <p:nvSpPr>
          <p:cNvPr id="81923" name="Rectangle 3"/>
          <p:cNvSpPr>
            <a:spLocks noGrp="1" noChangeArrowheads="1"/>
          </p:cNvSpPr>
          <p:nvPr>
            <p:ph type="body" idx="4294967295"/>
          </p:nvPr>
        </p:nvSpPr>
        <p:spPr>
          <a:xfrm>
            <a:off x="0" y="1143000"/>
            <a:ext cx="9144000" cy="5715000"/>
          </a:xfrm>
          <a:noFill/>
          <a:ln/>
        </p:spPr>
        <p:txBody>
          <a:bodyPr/>
          <a:lstStyle/>
          <a:p>
            <a:r>
              <a:rPr lang="en-US" altLang="en-US" sz="4400" b="1" dirty="0" smtClean="0">
                <a:solidFill>
                  <a:srgbClr val="FFFFFF"/>
                </a:solidFill>
                <a:latin typeface="Arial Narrow" panose="020B0606020202030204" pitchFamily="34" charset="0"/>
              </a:rPr>
              <a:t>Matthew </a:t>
            </a:r>
            <a:r>
              <a:rPr lang="en-US" altLang="en-US" sz="4400" b="1" dirty="0">
                <a:solidFill>
                  <a:srgbClr val="FFFFFF"/>
                </a:solidFill>
                <a:latin typeface="Arial Narrow" panose="020B0606020202030204" pitchFamily="34" charset="0"/>
              </a:rPr>
              <a:t>6 – True righteousness vs. the practices of the Scribes &amp; </a:t>
            </a:r>
            <a:r>
              <a:rPr lang="en-US" altLang="en-US" sz="4400" b="1" dirty="0" smtClean="0">
                <a:solidFill>
                  <a:srgbClr val="FFFFFF"/>
                </a:solidFill>
                <a:latin typeface="Arial Narrow" panose="020B0606020202030204" pitchFamily="34" charset="0"/>
              </a:rPr>
              <a:t>Pharisees in alms, prayer &amp; fasting</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Matthew 6:1-4 – Giving alms &amp; </a:t>
            </a:r>
            <a:r>
              <a:rPr lang="en-US" altLang="en-US" sz="4400" b="1" dirty="0" smtClean="0">
                <a:solidFill>
                  <a:srgbClr val="FFFFFF"/>
                </a:solidFill>
                <a:latin typeface="Arial Narrow" panose="020B0606020202030204" pitchFamily="34" charset="0"/>
              </a:rPr>
              <a:t>charity</a:t>
            </a:r>
          </a:p>
          <a:p>
            <a:r>
              <a:rPr lang="en-US" altLang="en-US" sz="4400" b="1" dirty="0">
                <a:solidFill>
                  <a:srgbClr val="FFFFFF"/>
                </a:solidFill>
                <a:latin typeface="Arial Narrow" panose="020B0606020202030204" pitchFamily="34" charset="0"/>
              </a:rPr>
              <a:t>True righteousness </a:t>
            </a:r>
            <a:r>
              <a:rPr lang="en-US" altLang="en-US" sz="4400" b="1" dirty="0" smtClean="0">
                <a:solidFill>
                  <a:srgbClr val="FFFFFF"/>
                </a:solidFill>
                <a:latin typeface="Arial Narrow" panose="020B0606020202030204" pitchFamily="34" charset="0"/>
              </a:rPr>
              <a:t>concerns motive </a:t>
            </a:r>
            <a:r>
              <a:rPr lang="en-US" altLang="en-US" sz="4400" b="1" dirty="0">
                <a:solidFill>
                  <a:srgbClr val="FFFFFF"/>
                </a:solidFill>
                <a:latin typeface="Arial Narrow" panose="020B0606020202030204" pitchFamily="34" charset="0"/>
              </a:rPr>
              <a:t>as well as </a:t>
            </a:r>
            <a:r>
              <a:rPr lang="en-US" altLang="en-US" sz="4400" b="1" dirty="0" smtClean="0">
                <a:solidFill>
                  <a:srgbClr val="FFFFFF"/>
                </a:solidFill>
                <a:latin typeface="Arial Narrow" panose="020B0606020202030204" pitchFamily="34" charset="0"/>
              </a:rPr>
              <a:t>action – alms given to gain honor of men only receive that reward</a:t>
            </a:r>
            <a:endParaRPr lang="en-US" altLang="en-US" sz="4400" b="1" dirty="0">
              <a:solidFill>
                <a:srgbClr val="FFFFFF"/>
              </a:solidFill>
              <a:latin typeface="Arial Narrow" panose="020B0606020202030204" pitchFamily="34" charset="0"/>
            </a:endParaRPr>
          </a:p>
        </p:txBody>
      </p:sp>
    </p:spTree>
    <p:extLst>
      <p:ext uri="{BB962C8B-B14F-4D97-AF65-F5344CB8AC3E}">
        <p14:creationId xmlns:p14="http://schemas.microsoft.com/office/powerpoint/2010/main" val="3895345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1922"/>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81923">
                                            <p:txEl>
                                              <p:pRg st="0" end="0"/>
                                            </p:txEl>
                                          </p:spTgt>
                                        </p:tgtEl>
                                        <p:attrNameLst>
                                          <p:attrName>style.visibility</p:attrName>
                                        </p:attrNameLst>
                                      </p:cBhvr>
                                      <p:to>
                                        <p:strVal val="visible"/>
                                      </p:to>
                                    </p:set>
                                    <p:animEffect transition="in" filter="dissolve">
                                      <p:cBhvr>
                                        <p:cTn id="9" dur="500"/>
                                        <p:tgtEl>
                                          <p:spTgt spid="8192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81923">
                                            <p:txEl>
                                              <p:pRg st="1" end="1"/>
                                            </p:txEl>
                                          </p:spTgt>
                                        </p:tgtEl>
                                        <p:attrNameLst>
                                          <p:attrName>style.visibility</p:attrName>
                                        </p:attrNameLst>
                                      </p:cBhvr>
                                      <p:to>
                                        <p:strVal val="visible"/>
                                      </p:to>
                                    </p:set>
                                    <p:animEffect transition="in" filter="dissolve">
                                      <p:cBhvr>
                                        <p:cTn id="14" dur="500"/>
                                        <p:tgtEl>
                                          <p:spTgt spid="81923">
                                            <p:txEl>
                                              <p:pRg st="1" end="1"/>
                                            </p:txEl>
                                          </p:spTgt>
                                        </p:tgtEl>
                                      </p:cBhvr>
                                    </p:animEffect>
                                  </p:childTnLst>
                                </p:cTn>
                              </p:par>
                            </p:childTnLst>
                          </p:cTn>
                        </p:par>
                        <p:par>
                          <p:cTn id="15" fill="hold">
                            <p:stCondLst>
                              <p:cond delay="500"/>
                            </p:stCondLst>
                            <p:childTnLst>
                              <p:par>
                                <p:cTn id="16" presetID="9" presetClass="entr" presetSubtype="0" fill="hold" grpId="0" nodeType="afterEffect">
                                  <p:stCondLst>
                                    <p:cond delay="1500"/>
                                  </p:stCondLst>
                                  <p:childTnLst>
                                    <p:set>
                                      <p:cBhvr>
                                        <p:cTn id="17" dur="1" fill="hold">
                                          <p:stCondLst>
                                            <p:cond delay="0"/>
                                          </p:stCondLst>
                                        </p:cTn>
                                        <p:tgtEl>
                                          <p:spTgt spid="81923">
                                            <p:txEl>
                                              <p:pRg st="2" end="2"/>
                                            </p:txEl>
                                          </p:spTgt>
                                        </p:tgtEl>
                                        <p:attrNameLst>
                                          <p:attrName>style.visibility</p:attrName>
                                        </p:attrNameLst>
                                      </p:cBhvr>
                                      <p:to>
                                        <p:strVal val="visible"/>
                                      </p:to>
                                    </p:set>
                                    <p:animEffect transition="in" filter="dissolve">
                                      <p:cBhvr>
                                        <p:cTn id="18" dur="500"/>
                                        <p:tgtEl>
                                          <p:spTgt spid="819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dirty="0">
                <a:solidFill>
                  <a:srgbClr val="A0D0FF"/>
                </a:solidFill>
                <a:latin typeface="Arial Narrow" panose="020B0606020202030204" pitchFamily="34" charset="0"/>
              </a:rPr>
              <a:t>The Proper Purpose of Prayer</a:t>
            </a:r>
            <a:r>
              <a:rPr lang="en-US" altLang="en-US" b="1" i="0" u="sng" dirty="0">
                <a:solidFill>
                  <a:srgbClr val="A0D0FF"/>
                </a:solidFill>
                <a:latin typeface="Arial Narrow" panose="020B0606020202030204" pitchFamily="34" charset="0"/>
              </a:rPr>
              <a:t/>
            </a:r>
            <a:br>
              <a:rPr lang="en-US" altLang="en-US" b="1" i="0" u="sng" dirty="0">
                <a:solidFill>
                  <a:srgbClr val="A0D0FF"/>
                </a:solidFill>
                <a:latin typeface="Arial Narrow" panose="020B0606020202030204" pitchFamily="34" charset="0"/>
              </a:rPr>
            </a:br>
            <a:r>
              <a:rPr lang="en-US" altLang="en-US" sz="3600" b="1" dirty="0">
                <a:solidFill>
                  <a:srgbClr val="FFFF99"/>
                </a:solidFill>
                <a:latin typeface="Arial Narrow" panose="020B0606020202030204" pitchFamily="34" charset="0"/>
              </a:rPr>
              <a:t>Matthew </a:t>
            </a:r>
            <a:r>
              <a:rPr lang="en-US" altLang="en-US" sz="3600" b="1" dirty="0" smtClean="0">
                <a:solidFill>
                  <a:srgbClr val="FFFF99"/>
                </a:solidFill>
                <a:latin typeface="Arial Narrow" panose="020B0606020202030204" pitchFamily="34" charset="0"/>
              </a:rPr>
              <a:t>6:5-6</a:t>
            </a:r>
            <a:endParaRPr lang="en-US" altLang="en-US" sz="3600" b="1" dirty="0">
              <a:solidFill>
                <a:srgbClr val="FFFF99"/>
              </a:solidFill>
              <a:latin typeface="Arial Narrow" panose="020B0606020202030204" pitchFamily="34" charset="0"/>
            </a:endParaRPr>
          </a:p>
        </p:txBody>
      </p:sp>
      <p:sp>
        <p:nvSpPr>
          <p:cNvPr id="52227" name="Rectangle 3"/>
          <p:cNvSpPr>
            <a:spLocks noGrp="1" noChangeArrowheads="1"/>
          </p:cNvSpPr>
          <p:nvPr>
            <p:ph type="body" idx="4294967295"/>
          </p:nvPr>
        </p:nvSpPr>
        <p:spPr>
          <a:xfrm>
            <a:off x="0" y="1143000"/>
            <a:ext cx="9144000" cy="5105400"/>
          </a:xfrm>
          <a:noFill/>
          <a:ln/>
        </p:spPr>
        <p:txBody>
          <a:bodyPr/>
          <a:lstStyle/>
          <a:p>
            <a:pPr marL="52388" indent="-52388"/>
            <a:r>
              <a:rPr lang="en-US" altLang="en-US" sz="4400" b="1" dirty="0">
                <a:solidFill>
                  <a:srgbClr val="FFFFFF"/>
                </a:solidFill>
                <a:latin typeface="Arial Narrow" panose="020B0606020202030204" pitchFamily="34" charset="0"/>
              </a:rPr>
              <a:t> Hypocrites pray to be seen of men</a:t>
            </a:r>
          </a:p>
          <a:p>
            <a:pPr marL="52388" indent="-52388"/>
            <a:r>
              <a:rPr lang="en-US" altLang="en-US" sz="4400" b="1" dirty="0">
                <a:solidFill>
                  <a:srgbClr val="FFFFFF"/>
                </a:solidFill>
                <a:latin typeface="Arial Narrow" panose="020B0606020202030204" pitchFamily="34" charset="0"/>
              </a:rPr>
              <a:t> Luke </a:t>
            </a:r>
            <a:r>
              <a:rPr lang="en-US" altLang="en-US" sz="4400" b="1" dirty="0" smtClean="0">
                <a:solidFill>
                  <a:srgbClr val="FFFFFF"/>
                </a:solidFill>
                <a:latin typeface="Arial Narrow" panose="020B0606020202030204" pitchFamily="34" charset="0"/>
              </a:rPr>
              <a:t>20:46-47</a:t>
            </a:r>
            <a:endParaRPr lang="en-US" altLang="en-US" sz="4400" b="1" dirty="0">
              <a:solidFill>
                <a:srgbClr val="FFFFFF"/>
              </a:solidFill>
              <a:latin typeface="Arial Narrow" panose="020B0606020202030204" pitchFamily="34" charset="0"/>
            </a:endParaRPr>
          </a:p>
          <a:p>
            <a:pPr marL="52388" indent="-52388"/>
            <a:r>
              <a:rPr lang="en-US" altLang="en-US" sz="4400" b="1" dirty="0">
                <a:solidFill>
                  <a:srgbClr val="FFFFFF"/>
                </a:solidFill>
                <a:latin typeface="Arial Narrow" panose="020B0606020202030204" pitchFamily="34" charset="0"/>
              </a:rPr>
              <a:t> Luke 18:9-14</a:t>
            </a:r>
          </a:p>
          <a:p>
            <a:pPr marL="574675" lvl="1" indent="-404813"/>
            <a:r>
              <a:rPr lang="en-US" altLang="en-US" sz="4400" b="1" dirty="0">
                <a:solidFill>
                  <a:srgbClr val="FFFFFF"/>
                </a:solidFill>
                <a:latin typeface="Arial Narrow" panose="020B0606020202030204" pitchFamily="34" charset="0"/>
              </a:rPr>
              <a:t>The Pharisee </a:t>
            </a:r>
            <a:r>
              <a:rPr lang="en-US" altLang="en-US" sz="4400" b="1" i="1" dirty="0">
                <a:solidFill>
                  <a:srgbClr val="FFFFFF"/>
                </a:solidFill>
                <a:latin typeface="Arial Narrow" panose="020B0606020202030204" pitchFamily="34" charset="0"/>
              </a:rPr>
              <a:t>“prayed thus to himself”</a:t>
            </a:r>
          </a:p>
          <a:p>
            <a:pPr marL="574675" lvl="1" indent="-404813"/>
            <a:r>
              <a:rPr lang="en-US" altLang="en-US" sz="4400" b="1" dirty="0">
                <a:solidFill>
                  <a:srgbClr val="FFFFFF"/>
                </a:solidFill>
                <a:latin typeface="Arial Narrow" panose="020B0606020202030204" pitchFamily="34" charset="0"/>
              </a:rPr>
              <a:t>The publican </a:t>
            </a:r>
            <a:r>
              <a:rPr lang="en-US" altLang="en-US" sz="4400" b="1" dirty="0" smtClean="0">
                <a:solidFill>
                  <a:srgbClr val="FFFFFF"/>
                </a:solidFill>
                <a:latin typeface="Arial Narrow" panose="020B0606020202030204" pitchFamily="34" charset="0"/>
              </a:rPr>
              <a:t>/ tax-gatherer humbly sought </a:t>
            </a:r>
            <a:r>
              <a:rPr lang="en-US" altLang="en-US" sz="4400" b="1" dirty="0">
                <a:solidFill>
                  <a:srgbClr val="FFFFFF"/>
                </a:solidFill>
                <a:latin typeface="Arial Narrow" panose="020B0606020202030204" pitchFamily="34" charset="0"/>
              </a:rPr>
              <a:t>God</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animEffect transition="in" filter="blinds(vertical)">
                                      <p:cBhvr>
                                        <p:cTn id="11" dur="500"/>
                                        <p:tgtEl>
                                          <p:spTgt spid="52227">
                                            <p:txEl>
                                              <p:pRg st="0" end="0"/>
                                            </p:txEl>
                                          </p:spTgt>
                                        </p:tgtEl>
                                      </p:cBhvr>
                                    </p:animEffect>
                                  </p:childTnLst>
                                  <p:subTnLst>
                                    <p:animClr clrSpc="rgb" dir="cw">
                                      <p:cBhvr override="childStyle">
                                        <p:cTn dur="1" fill="hold" display="0" masterRel="nextClick" afterEffect="1"/>
                                        <p:tgtEl>
                                          <p:spTgt spid="52227">
                                            <p:txEl>
                                              <p:pRg st="0" end="0"/>
                                            </p:txEl>
                                          </p:spTgt>
                                        </p:tgtEl>
                                        <p:attrNameLst>
                                          <p:attrName>ppt_c</p:attrName>
                                        </p:attrNameLst>
                                      </p:cBhvr>
                                      <p:to>
                                        <a:srgbClr val="DDDDDD"/>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52227">
                                            <p:txEl>
                                              <p:pRg st="1" end="1"/>
                                            </p:txEl>
                                          </p:spTgt>
                                        </p:tgtEl>
                                        <p:attrNameLst>
                                          <p:attrName>style.visibility</p:attrName>
                                        </p:attrNameLst>
                                      </p:cBhvr>
                                      <p:to>
                                        <p:strVal val="visible"/>
                                      </p:to>
                                    </p:set>
                                    <p:animEffect transition="in" filter="blinds(vertical)">
                                      <p:cBhvr>
                                        <p:cTn id="16" dur="500"/>
                                        <p:tgtEl>
                                          <p:spTgt spid="52227">
                                            <p:txEl>
                                              <p:pRg st="1" end="1"/>
                                            </p:txEl>
                                          </p:spTgt>
                                        </p:tgtEl>
                                      </p:cBhvr>
                                    </p:animEffect>
                                  </p:childTnLst>
                                  <p:subTnLst>
                                    <p:animClr clrSpc="rgb" dir="cw">
                                      <p:cBhvr override="childStyle">
                                        <p:cTn dur="1" fill="hold" display="0" masterRel="nextClick" afterEffect="1"/>
                                        <p:tgtEl>
                                          <p:spTgt spid="52227">
                                            <p:txEl>
                                              <p:pRg st="1" end="1"/>
                                            </p:txEl>
                                          </p:spTgt>
                                        </p:tgtEl>
                                        <p:attrNameLst>
                                          <p:attrName>ppt_c</p:attrName>
                                        </p:attrNameLst>
                                      </p:cBhvr>
                                      <p:to>
                                        <a:srgbClr val="DDDDDD"/>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5" fill="hold" grpId="0" nodeType="clickEffect">
                                  <p:stCondLst>
                                    <p:cond delay="0"/>
                                  </p:stCondLst>
                                  <p:childTnLst>
                                    <p:set>
                                      <p:cBhvr>
                                        <p:cTn id="20" dur="1" fill="hold">
                                          <p:stCondLst>
                                            <p:cond delay="0"/>
                                          </p:stCondLst>
                                        </p:cTn>
                                        <p:tgtEl>
                                          <p:spTgt spid="52227">
                                            <p:txEl>
                                              <p:pRg st="2" end="2"/>
                                            </p:txEl>
                                          </p:spTgt>
                                        </p:tgtEl>
                                        <p:attrNameLst>
                                          <p:attrName>style.visibility</p:attrName>
                                        </p:attrNameLst>
                                      </p:cBhvr>
                                      <p:to>
                                        <p:strVal val="visible"/>
                                      </p:to>
                                    </p:set>
                                    <p:animEffect transition="in" filter="blinds(vertical)">
                                      <p:cBhvr>
                                        <p:cTn id="21" dur="500"/>
                                        <p:tgtEl>
                                          <p:spTgt spid="5222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5" fill="hold" grpId="0" nodeType="clickEffect">
                                  <p:stCondLst>
                                    <p:cond delay="0"/>
                                  </p:stCondLst>
                                  <p:childTnLst>
                                    <p:set>
                                      <p:cBhvr>
                                        <p:cTn id="25" dur="1" fill="hold">
                                          <p:stCondLst>
                                            <p:cond delay="0"/>
                                          </p:stCondLst>
                                        </p:cTn>
                                        <p:tgtEl>
                                          <p:spTgt spid="52227">
                                            <p:txEl>
                                              <p:pRg st="3" end="3"/>
                                            </p:txEl>
                                          </p:spTgt>
                                        </p:tgtEl>
                                        <p:attrNameLst>
                                          <p:attrName>style.visibility</p:attrName>
                                        </p:attrNameLst>
                                      </p:cBhvr>
                                      <p:to>
                                        <p:strVal val="visible"/>
                                      </p:to>
                                    </p:set>
                                    <p:animEffect transition="in" filter="blinds(vertical)">
                                      <p:cBhvr>
                                        <p:cTn id="26" dur="500"/>
                                        <p:tgtEl>
                                          <p:spTgt spid="52227">
                                            <p:txEl>
                                              <p:pRg st="3" end="3"/>
                                            </p:txEl>
                                          </p:spTgt>
                                        </p:tgtEl>
                                      </p:cBhvr>
                                    </p:animEffect>
                                  </p:childTnLst>
                                  <p:subTnLst>
                                    <p:animClr clrSpc="rgb" dir="cw">
                                      <p:cBhvr override="childStyle">
                                        <p:cTn dur="1" fill="hold" display="0" masterRel="nextClick" afterEffect="1"/>
                                        <p:tgtEl>
                                          <p:spTgt spid="52227">
                                            <p:txEl>
                                              <p:pRg st="3" end="3"/>
                                            </p:txEl>
                                          </p:spTgt>
                                        </p:tgtEl>
                                        <p:attrNameLst>
                                          <p:attrName>ppt_c</p:attrName>
                                        </p:attrNameLst>
                                      </p:cBhvr>
                                      <p:to>
                                        <a:srgbClr val="DDDDDD"/>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5" fill="hold" grpId="0" nodeType="clickEffect">
                                  <p:stCondLst>
                                    <p:cond delay="0"/>
                                  </p:stCondLst>
                                  <p:childTnLst>
                                    <p:set>
                                      <p:cBhvr>
                                        <p:cTn id="30" dur="1" fill="hold">
                                          <p:stCondLst>
                                            <p:cond delay="0"/>
                                          </p:stCondLst>
                                        </p:cTn>
                                        <p:tgtEl>
                                          <p:spTgt spid="52227">
                                            <p:txEl>
                                              <p:pRg st="4" end="4"/>
                                            </p:txEl>
                                          </p:spTgt>
                                        </p:tgtEl>
                                        <p:attrNameLst>
                                          <p:attrName>style.visibility</p:attrName>
                                        </p:attrNameLst>
                                      </p:cBhvr>
                                      <p:to>
                                        <p:strVal val="visible"/>
                                      </p:to>
                                    </p:set>
                                    <p:animEffect transition="in" filter="blinds(vertical)">
                                      <p:cBhvr>
                                        <p:cTn id="31" dur="500"/>
                                        <p:tgtEl>
                                          <p:spTgt spid="52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dirty="0">
                <a:solidFill>
                  <a:srgbClr val="A0D0FF"/>
                </a:solidFill>
                <a:latin typeface="Arial Narrow" panose="020B0606020202030204" pitchFamily="34" charset="0"/>
              </a:rPr>
              <a:t>The Proper Purpose of Prayer</a:t>
            </a:r>
            <a:r>
              <a:rPr lang="en-US" altLang="en-US" b="1" i="0" u="sng" dirty="0">
                <a:solidFill>
                  <a:srgbClr val="A0D0FF"/>
                </a:solidFill>
                <a:latin typeface="Arial Narrow" panose="020B0606020202030204" pitchFamily="34" charset="0"/>
              </a:rPr>
              <a:t/>
            </a:r>
            <a:br>
              <a:rPr lang="en-US" altLang="en-US" b="1" i="0" u="sng" dirty="0">
                <a:solidFill>
                  <a:srgbClr val="A0D0FF"/>
                </a:solidFill>
                <a:latin typeface="Arial Narrow" panose="020B0606020202030204" pitchFamily="34" charset="0"/>
              </a:rPr>
            </a:br>
            <a:r>
              <a:rPr lang="en-US" altLang="en-US" sz="3600" b="1" dirty="0">
                <a:solidFill>
                  <a:srgbClr val="FFFF99"/>
                </a:solidFill>
                <a:latin typeface="Arial Narrow" panose="020B0606020202030204" pitchFamily="34" charset="0"/>
              </a:rPr>
              <a:t>Matthew </a:t>
            </a:r>
            <a:r>
              <a:rPr lang="en-US" altLang="en-US" sz="3600" b="1" dirty="0" smtClean="0">
                <a:solidFill>
                  <a:srgbClr val="FFFF99"/>
                </a:solidFill>
                <a:latin typeface="Arial Narrow" panose="020B0606020202030204" pitchFamily="34" charset="0"/>
              </a:rPr>
              <a:t>6:5-6</a:t>
            </a:r>
            <a:endParaRPr lang="en-US" altLang="en-US" sz="3600" b="1" dirty="0">
              <a:solidFill>
                <a:srgbClr val="FFFF99"/>
              </a:solidFill>
              <a:latin typeface="Arial Narrow" panose="020B0606020202030204" pitchFamily="34" charset="0"/>
            </a:endParaRPr>
          </a:p>
        </p:txBody>
      </p:sp>
      <p:sp>
        <p:nvSpPr>
          <p:cNvPr id="82947" name="Rectangle 3"/>
          <p:cNvSpPr>
            <a:spLocks noGrp="1" noChangeArrowheads="1"/>
          </p:cNvSpPr>
          <p:nvPr>
            <p:ph type="body" idx="4294967295"/>
          </p:nvPr>
        </p:nvSpPr>
        <p:spPr>
          <a:xfrm>
            <a:off x="0" y="1143000"/>
            <a:ext cx="8915400" cy="5105400"/>
          </a:xfrm>
          <a:noFill/>
          <a:ln/>
        </p:spPr>
        <p:txBody>
          <a:bodyPr/>
          <a:lstStyle/>
          <a:p>
            <a:pPr marL="234950" indent="-234950">
              <a:tabLst>
                <a:tab pos="457200" algn="l"/>
              </a:tabLst>
            </a:pPr>
            <a:r>
              <a:rPr lang="en-US" altLang="en-US" sz="4400" b="1" dirty="0">
                <a:solidFill>
                  <a:srgbClr val="FFFFFF"/>
                </a:solidFill>
                <a:latin typeface="Arial Narrow" panose="020B0606020202030204" pitchFamily="34" charset="0"/>
              </a:rPr>
              <a:t>What is the motivation of the prayer?</a:t>
            </a:r>
          </a:p>
          <a:p>
            <a:pPr marL="234950" indent="-234950">
              <a:tabLst>
                <a:tab pos="457200" algn="l"/>
              </a:tabLst>
            </a:pPr>
            <a:r>
              <a:rPr lang="en-US" altLang="en-US" sz="4400" b="1" dirty="0" smtClean="0">
                <a:solidFill>
                  <a:srgbClr val="FFFFFF"/>
                </a:solidFill>
                <a:latin typeface="Arial Narrow" panose="020B0606020202030204" pitchFamily="34" charset="0"/>
              </a:rPr>
              <a:t>Matthew 6:6 - Praying </a:t>
            </a:r>
            <a:r>
              <a:rPr lang="en-US" altLang="en-US" sz="4400" b="1" dirty="0">
                <a:solidFill>
                  <a:srgbClr val="FFFFFF"/>
                </a:solidFill>
                <a:latin typeface="Arial Narrow" panose="020B0606020202030204" pitchFamily="34" charset="0"/>
              </a:rPr>
              <a:t>in </a:t>
            </a:r>
            <a:r>
              <a:rPr lang="en-US" altLang="en-US" sz="4400" b="1" dirty="0" smtClean="0">
                <a:solidFill>
                  <a:srgbClr val="FFFFFF"/>
                </a:solidFill>
                <a:latin typeface="Arial Narrow" panose="020B0606020202030204" pitchFamily="34" charset="0"/>
              </a:rPr>
              <a:t>private</a:t>
            </a:r>
          </a:p>
          <a:p>
            <a:pPr marL="234950" indent="-234950">
              <a:tabLst>
                <a:tab pos="457200" algn="l"/>
              </a:tabLst>
            </a:pPr>
            <a:r>
              <a:rPr lang="en-US" altLang="en-US" sz="4400" b="1" dirty="0" smtClean="0">
                <a:solidFill>
                  <a:srgbClr val="FFFFFF"/>
                </a:solidFill>
                <a:latin typeface="Arial Narrow" panose="020B0606020202030204" pitchFamily="34" charset="0"/>
              </a:rPr>
              <a:t>Praying </a:t>
            </a:r>
            <a:r>
              <a:rPr lang="en-US" altLang="en-US" sz="4400" b="1" dirty="0">
                <a:solidFill>
                  <a:srgbClr val="FFFFFF"/>
                </a:solidFill>
                <a:latin typeface="Arial Narrow" panose="020B0606020202030204" pitchFamily="34" charset="0"/>
              </a:rPr>
              <a:t>in public – John 11:41-42; Acts 3:1; 21:5; 12:12:</a:t>
            </a:r>
          </a:p>
          <a:p>
            <a:pPr marL="234950" indent="-234950">
              <a:tabLst>
                <a:tab pos="457200" algn="l"/>
              </a:tabLst>
            </a:pPr>
            <a:r>
              <a:rPr lang="en-US" altLang="en-US" sz="4400" b="1" dirty="0" smtClean="0">
                <a:solidFill>
                  <a:srgbClr val="FFFFFF"/>
                </a:solidFill>
                <a:latin typeface="Arial Narrow" panose="020B0606020202030204" pitchFamily="34" charset="0"/>
              </a:rPr>
              <a:t>Keeping your habit of </a:t>
            </a:r>
            <a:r>
              <a:rPr lang="en-US" altLang="en-US" sz="4400" b="1" dirty="0">
                <a:solidFill>
                  <a:srgbClr val="FFFFFF"/>
                </a:solidFill>
                <a:latin typeface="Arial Narrow" panose="020B0606020202030204" pitchFamily="34" charset="0"/>
              </a:rPr>
              <a:t>prayer </a:t>
            </a:r>
            <a:r>
              <a:rPr lang="en-US" altLang="en-US" sz="3600" b="1" dirty="0">
                <a:solidFill>
                  <a:srgbClr val="FFFFFF"/>
                </a:solidFill>
                <a:latin typeface="Arial Narrow" panose="020B0606020202030204" pitchFamily="34" charset="0"/>
              </a:rPr>
              <a:t>– Dan. 6:10</a:t>
            </a:r>
          </a:p>
          <a:p>
            <a:pPr marL="234950" indent="-234950">
              <a:tabLst>
                <a:tab pos="457200" algn="l"/>
              </a:tabLst>
            </a:pPr>
            <a:r>
              <a:rPr lang="en-US" altLang="en-US" sz="4400" b="1" dirty="0" smtClean="0">
                <a:solidFill>
                  <a:srgbClr val="FFFFFF"/>
                </a:solidFill>
                <a:latin typeface="Arial Narrow" panose="020B0606020202030204" pitchFamily="34" charset="0"/>
              </a:rPr>
              <a:t>Church prayer meeting – </a:t>
            </a:r>
            <a:r>
              <a:rPr lang="en-US" altLang="en-US" sz="4400" b="1" dirty="0">
                <a:solidFill>
                  <a:srgbClr val="FFFFFF"/>
                </a:solidFill>
                <a:latin typeface="Arial Narrow" panose="020B0606020202030204" pitchFamily="34" charset="0"/>
              </a:rPr>
              <a:t>Acts 2:42</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2946"/>
                                        </p:tgtEl>
                                        <p:attrNameLst>
                                          <p:attrName>style.visibility</p:attrName>
                                        </p:attrNameLst>
                                      </p:cBhvr>
                                      <p:to>
                                        <p:strVal val="visible"/>
                                      </p:to>
                                    </p:set>
                                  </p:childTnLst>
                                </p:cTn>
                              </p:par>
                              <p:par>
                                <p:cTn id="7" presetID="3" presetClass="entr" presetSubtype="5" fill="hold" grpId="0" nodeType="withEffect">
                                  <p:stCondLst>
                                    <p:cond delay="0"/>
                                  </p:stCondLst>
                                  <p:childTnLst>
                                    <p:set>
                                      <p:cBhvr>
                                        <p:cTn id="8" dur="1" fill="hold">
                                          <p:stCondLst>
                                            <p:cond delay="0"/>
                                          </p:stCondLst>
                                        </p:cTn>
                                        <p:tgtEl>
                                          <p:spTgt spid="82947">
                                            <p:txEl>
                                              <p:pRg st="0" end="0"/>
                                            </p:txEl>
                                          </p:spTgt>
                                        </p:tgtEl>
                                        <p:attrNameLst>
                                          <p:attrName>style.visibility</p:attrName>
                                        </p:attrNameLst>
                                      </p:cBhvr>
                                      <p:to>
                                        <p:strVal val="visible"/>
                                      </p:to>
                                    </p:set>
                                    <p:animEffect transition="in" filter="blinds(vertical)">
                                      <p:cBhvr>
                                        <p:cTn id="9" dur="500"/>
                                        <p:tgtEl>
                                          <p:spTgt spid="82947">
                                            <p:txEl>
                                              <p:pRg st="0" end="0"/>
                                            </p:txEl>
                                          </p:spTgt>
                                        </p:tgtEl>
                                      </p:cBhvr>
                                    </p:animEffect>
                                  </p:childTnLst>
                                  <p:subTnLst>
                                    <p:animClr clrSpc="rgb" dir="cw">
                                      <p:cBhvr override="childStyle">
                                        <p:cTn dur="1" fill="hold" display="0" masterRel="nextClick" afterEffect="1"/>
                                        <p:tgtEl>
                                          <p:spTgt spid="82947">
                                            <p:txEl>
                                              <p:pRg st="0" end="0"/>
                                            </p:txEl>
                                          </p:spTgt>
                                        </p:tgtEl>
                                        <p:attrNameLst>
                                          <p:attrName>ppt_c</p:attrName>
                                        </p:attrNameLst>
                                      </p:cBhvr>
                                      <p:to>
                                        <a:srgbClr val="DDDDDD"/>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ntr" presetSubtype="5" fill="hold" grpId="0" nodeType="clickEffect">
                                  <p:stCondLst>
                                    <p:cond delay="0"/>
                                  </p:stCondLst>
                                  <p:childTnLst>
                                    <p:set>
                                      <p:cBhvr>
                                        <p:cTn id="13" dur="1" fill="hold">
                                          <p:stCondLst>
                                            <p:cond delay="0"/>
                                          </p:stCondLst>
                                        </p:cTn>
                                        <p:tgtEl>
                                          <p:spTgt spid="82947">
                                            <p:txEl>
                                              <p:pRg st="1" end="1"/>
                                            </p:txEl>
                                          </p:spTgt>
                                        </p:tgtEl>
                                        <p:attrNameLst>
                                          <p:attrName>style.visibility</p:attrName>
                                        </p:attrNameLst>
                                      </p:cBhvr>
                                      <p:to>
                                        <p:strVal val="visible"/>
                                      </p:to>
                                    </p:set>
                                    <p:animEffect transition="in" filter="blinds(vertical)">
                                      <p:cBhvr>
                                        <p:cTn id="14" dur="500"/>
                                        <p:tgtEl>
                                          <p:spTgt spid="82947">
                                            <p:txEl>
                                              <p:pRg st="1" end="1"/>
                                            </p:txEl>
                                          </p:spTgt>
                                        </p:tgtEl>
                                      </p:cBhvr>
                                    </p:animEffect>
                                  </p:childTnLst>
                                  <p:subTnLst>
                                    <p:animClr clrSpc="rgb" dir="cw">
                                      <p:cBhvr override="childStyle">
                                        <p:cTn dur="1" fill="hold" display="0" masterRel="nextClick" afterEffect="1"/>
                                        <p:tgtEl>
                                          <p:spTgt spid="82947">
                                            <p:txEl>
                                              <p:pRg st="1" end="1"/>
                                            </p:txEl>
                                          </p:spTgt>
                                        </p:tgtEl>
                                        <p:attrNameLst>
                                          <p:attrName>ppt_c</p:attrName>
                                        </p:attrNameLst>
                                      </p:cBhvr>
                                      <p:to>
                                        <a:srgbClr val="DDDDDD"/>
                                      </p:to>
                                    </p:animClr>
                                  </p:subTnLst>
                                </p:cTn>
                              </p:par>
                            </p:childTnLst>
                          </p:cTn>
                        </p:par>
                      </p:childTnLst>
                    </p:cTn>
                  </p:par>
                  <p:par>
                    <p:cTn id="15" fill="hold">
                      <p:stCondLst>
                        <p:cond delay="indefinite"/>
                      </p:stCondLst>
                      <p:childTnLst>
                        <p:par>
                          <p:cTn id="16" fill="hold">
                            <p:stCondLst>
                              <p:cond delay="0"/>
                            </p:stCondLst>
                            <p:childTnLst>
                              <p:par>
                                <p:cTn id="17" presetID="3" presetClass="entr" presetSubtype="5" fill="hold" grpId="0" nodeType="clickEffect">
                                  <p:stCondLst>
                                    <p:cond delay="0"/>
                                  </p:stCondLst>
                                  <p:childTnLst>
                                    <p:set>
                                      <p:cBhvr>
                                        <p:cTn id="18" dur="1" fill="hold">
                                          <p:stCondLst>
                                            <p:cond delay="0"/>
                                          </p:stCondLst>
                                        </p:cTn>
                                        <p:tgtEl>
                                          <p:spTgt spid="82947">
                                            <p:txEl>
                                              <p:pRg st="2" end="2"/>
                                            </p:txEl>
                                          </p:spTgt>
                                        </p:tgtEl>
                                        <p:attrNameLst>
                                          <p:attrName>style.visibility</p:attrName>
                                        </p:attrNameLst>
                                      </p:cBhvr>
                                      <p:to>
                                        <p:strVal val="visible"/>
                                      </p:to>
                                    </p:set>
                                    <p:animEffect transition="in" filter="blinds(vertical)">
                                      <p:cBhvr>
                                        <p:cTn id="19" dur="500"/>
                                        <p:tgtEl>
                                          <p:spTgt spid="82947">
                                            <p:txEl>
                                              <p:pRg st="2" end="2"/>
                                            </p:txEl>
                                          </p:spTgt>
                                        </p:tgtEl>
                                      </p:cBhvr>
                                    </p:animEffect>
                                  </p:childTnLst>
                                  <p:subTnLst>
                                    <p:animClr clrSpc="rgb" dir="cw">
                                      <p:cBhvr override="childStyle">
                                        <p:cTn dur="1" fill="hold" display="0" masterRel="nextClick" afterEffect="1"/>
                                        <p:tgtEl>
                                          <p:spTgt spid="82947">
                                            <p:txEl>
                                              <p:pRg st="2" end="2"/>
                                            </p:txEl>
                                          </p:spTgt>
                                        </p:tgtEl>
                                        <p:attrNameLst>
                                          <p:attrName>ppt_c</p:attrName>
                                        </p:attrNameLst>
                                      </p:cBhvr>
                                      <p:to>
                                        <a:srgbClr val="DDDDDD"/>
                                      </p:to>
                                    </p:animClr>
                                  </p:sub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5" fill="hold" grpId="0" nodeType="clickEffect">
                                  <p:stCondLst>
                                    <p:cond delay="0"/>
                                  </p:stCondLst>
                                  <p:childTnLst>
                                    <p:set>
                                      <p:cBhvr>
                                        <p:cTn id="23" dur="1" fill="hold">
                                          <p:stCondLst>
                                            <p:cond delay="0"/>
                                          </p:stCondLst>
                                        </p:cTn>
                                        <p:tgtEl>
                                          <p:spTgt spid="82947">
                                            <p:txEl>
                                              <p:pRg st="3" end="3"/>
                                            </p:txEl>
                                          </p:spTgt>
                                        </p:tgtEl>
                                        <p:attrNameLst>
                                          <p:attrName>style.visibility</p:attrName>
                                        </p:attrNameLst>
                                      </p:cBhvr>
                                      <p:to>
                                        <p:strVal val="visible"/>
                                      </p:to>
                                    </p:set>
                                    <p:animEffect transition="in" filter="blinds(vertical)">
                                      <p:cBhvr>
                                        <p:cTn id="24" dur="500"/>
                                        <p:tgtEl>
                                          <p:spTgt spid="82947">
                                            <p:txEl>
                                              <p:pRg st="3" end="3"/>
                                            </p:txEl>
                                          </p:spTgt>
                                        </p:tgtEl>
                                      </p:cBhvr>
                                    </p:animEffect>
                                  </p:childTnLst>
                                  <p:subTnLst>
                                    <p:animClr clrSpc="rgb" dir="cw">
                                      <p:cBhvr override="childStyle">
                                        <p:cTn dur="1" fill="hold" display="0" masterRel="nextClick" afterEffect="1"/>
                                        <p:tgtEl>
                                          <p:spTgt spid="82947">
                                            <p:txEl>
                                              <p:pRg st="3" end="3"/>
                                            </p:txEl>
                                          </p:spTgt>
                                        </p:tgtEl>
                                        <p:attrNameLst>
                                          <p:attrName>ppt_c</p:attrName>
                                        </p:attrNameLst>
                                      </p:cBhvr>
                                      <p:to>
                                        <a:srgbClr val="DDDDDD"/>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5" fill="hold" grpId="0" nodeType="clickEffect">
                                  <p:stCondLst>
                                    <p:cond delay="0"/>
                                  </p:stCondLst>
                                  <p:childTnLst>
                                    <p:set>
                                      <p:cBhvr>
                                        <p:cTn id="28" dur="1" fill="hold">
                                          <p:stCondLst>
                                            <p:cond delay="0"/>
                                          </p:stCondLst>
                                        </p:cTn>
                                        <p:tgtEl>
                                          <p:spTgt spid="82947">
                                            <p:txEl>
                                              <p:pRg st="4" end="4"/>
                                            </p:txEl>
                                          </p:spTgt>
                                        </p:tgtEl>
                                        <p:attrNameLst>
                                          <p:attrName>style.visibility</p:attrName>
                                        </p:attrNameLst>
                                      </p:cBhvr>
                                      <p:to>
                                        <p:strVal val="visible"/>
                                      </p:to>
                                    </p:set>
                                    <p:animEffect transition="in" filter="blinds(vertical)">
                                      <p:cBhvr>
                                        <p:cTn id="29" dur="500"/>
                                        <p:tgtEl>
                                          <p:spTgt spid="82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Matthew 6:7-8</a:t>
            </a:r>
          </a:p>
        </p:txBody>
      </p:sp>
      <p:sp>
        <p:nvSpPr>
          <p:cNvPr id="53251" name="Rectangle 3"/>
          <p:cNvSpPr>
            <a:spLocks noGrp="1" noChangeArrowheads="1"/>
          </p:cNvSpPr>
          <p:nvPr>
            <p:ph type="body" idx="4294967295"/>
          </p:nvPr>
        </p:nvSpPr>
        <p:spPr>
          <a:xfrm>
            <a:off x="0" y="1143000"/>
            <a:ext cx="9144000" cy="5715000"/>
          </a:xfrm>
          <a:noFill/>
          <a:ln/>
        </p:spPr>
        <p:txBody>
          <a:bodyPr/>
          <a:lstStyle/>
          <a:p>
            <a:r>
              <a:rPr lang="en-US" altLang="en-US" sz="4400" b="1" dirty="0">
                <a:solidFill>
                  <a:srgbClr val="FFFFFF"/>
                </a:solidFill>
                <a:latin typeface="Arial Narrow" panose="020B0606020202030204" pitchFamily="34" charset="0"/>
              </a:rPr>
              <a:t>No repetitious formal </a:t>
            </a:r>
            <a:r>
              <a:rPr lang="en-US" altLang="en-US" sz="4400" b="1" dirty="0" smtClean="0">
                <a:solidFill>
                  <a:srgbClr val="FFFFFF"/>
                </a:solidFill>
                <a:latin typeface="Arial Narrow" panose="020B0606020202030204" pitchFamily="34" charset="0"/>
              </a:rPr>
              <a:t>prayers</a:t>
            </a:r>
          </a:p>
          <a:p>
            <a:r>
              <a:rPr lang="en-US" altLang="en-US" sz="4400" b="1" dirty="0" smtClean="0">
                <a:solidFill>
                  <a:srgbClr val="FFFFFF"/>
                </a:solidFill>
                <a:latin typeface="Arial Narrow" panose="020B0606020202030204" pitchFamily="34" charset="0"/>
              </a:rPr>
              <a:t>No </a:t>
            </a:r>
            <a:r>
              <a:rPr lang="en-US" altLang="en-US" sz="4400" b="1" smtClean="0">
                <a:solidFill>
                  <a:srgbClr val="FFFFFF"/>
                </a:solidFill>
                <a:latin typeface="Arial Narrow" panose="020B0606020202030204" pitchFamily="34" charset="0"/>
              </a:rPr>
              <a:t>meaningless prayer</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No repetition as if God can’t hear you</a:t>
            </a:r>
          </a:p>
          <a:p>
            <a:r>
              <a:rPr lang="en-US" altLang="en-US" sz="4400" b="1" dirty="0">
                <a:solidFill>
                  <a:srgbClr val="FFFFFF"/>
                </a:solidFill>
                <a:latin typeface="Arial Narrow" panose="020B0606020202030204" pitchFamily="34" charset="0"/>
              </a:rPr>
              <a:t>Persevere in prayer – George Mueller</a:t>
            </a:r>
          </a:p>
          <a:p>
            <a:r>
              <a:rPr lang="en-US" altLang="en-US" sz="4400" b="1" dirty="0">
                <a:solidFill>
                  <a:srgbClr val="FFFFFF"/>
                </a:solidFill>
                <a:latin typeface="Arial Narrow" panose="020B0606020202030204" pitchFamily="34" charset="0"/>
              </a:rPr>
              <a:t>Believe God </a:t>
            </a:r>
            <a:r>
              <a:rPr lang="en-US" altLang="en-US" sz="4400" b="1" dirty="0" smtClean="0">
                <a:solidFill>
                  <a:srgbClr val="FFFFFF"/>
                </a:solidFill>
                <a:latin typeface="Arial Narrow" panose="020B0606020202030204" pitchFamily="34" charset="0"/>
              </a:rPr>
              <a:t>knows your need &amp; trust </a:t>
            </a:r>
            <a:r>
              <a:rPr lang="en-US" altLang="en-US" sz="4400" b="1" dirty="0">
                <a:solidFill>
                  <a:srgbClr val="FFFFFF"/>
                </a:solidFill>
                <a:latin typeface="Arial Narrow" panose="020B0606020202030204" pitchFamily="34" charset="0"/>
              </a:rPr>
              <a:t>Him to answer</a:t>
            </a:r>
          </a:p>
          <a:p>
            <a:pPr lvl="1"/>
            <a:r>
              <a:rPr lang="en-US" altLang="en-US" sz="4400" b="1" dirty="0">
                <a:solidFill>
                  <a:srgbClr val="FFFFFF"/>
                </a:solidFill>
                <a:latin typeface="Arial Narrow" panose="020B0606020202030204" pitchFamily="34" charset="0"/>
              </a:rPr>
              <a:t>Philippians </a:t>
            </a:r>
            <a:r>
              <a:rPr lang="en-US" altLang="en-US" sz="4400" b="1" dirty="0" smtClean="0">
                <a:solidFill>
                  <a:srgbClr val="FFFFFF"/>
                </a:solidFill>
                <a:latin typeface="Arial Narrow" panose="020B0606020202030204" pitchFamily="34" charset="0"/>
              </a:rPr>
              <a:t>4:6-7</a:t>
            </a:r>
            <a:r>
              <a:rPr lang="en-US" altLang="en-US" sz="4400" b="1" dirty="0">
                <a:solidFill>
                  <a:srgbClr val="FFFFFF"/>
                </a:solidFill>
                <a:latin typeface="Arial Narrow" panose="020B0606020202030204" pitchFamily="34" charset="0"/>
              </a:rPr>
              <a:t>;  </a:t>
            </a:r>
            <a:r>
              <a:rPr lang="en-US" altLang="en-US" sz="4400" b="1" dirty="0" smtClean="0">
                <a:solidFill>
                  <a:srgbClr val="FFFFFF"/>
                </a:solidFill>
                <a:latin typeface="Arial Narrow" panose="020B0606020202030204" pitchFamily="34" charset="0"/>
              </a:rPr>
              <a:t>Isaiah </a:t>
            </a:r>
            <a:r>
              <a:rPr lang="en-US" altLang="en-US" sz="4400" b="1" dirty="0">
                <a:solidFill>
                  <a:srgbClr val="FFFFFF"/>
                </a:solidFill>
                <a:latin typeface="Arial Narrow" panose="020B0606020202030204" pitchFamily="34" charset="0"/>
              </a:rPr>
              <a:t>26:3-4</a:t>
            </a:r>
            <a:endParaRPr lang="en-US" altLang="en-US" sz="4400" b="1" i="1" dirty="0">
              <a:solidFill>
                <a:srgbClr val="FFFFFF"/>
              </a:solidFill>
              <a:latin typeface="Arial Narrow" panose="020B060602020203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3251">
                                            <p:txEl>
                                              <p:pRg st="0" end="0"/>
                                            </p:txEl>
                                          </p:spTgt>
                                        </p:tgtEl>
                                        <p:attrNameLst>
                                          <p:attrName>style.visibility</p:attrName>
                                        </p:attrNameLst>
                                      </p:cBhvr>
                                      <p:to>
                                        <p:strVal val="visible"/>
                                      </p:to>
                                    </p:set>
                                    <p:animEffect transition="in" filter="wipe(left)">
                                      <p:cBhvr>
                                        <p:cTn id="11" dur="500"/>
                                        <p:tgtEl>
                                          <p:spTgt spid="53251">
                                            <p:txEl>
                                              <p:pRg st="0" end="0"/>
                                            </p:txEl>
                                          </p:spTgt>
                                        </p:tgtEl>
                                      </p:cBhvr>
                                    </p:animEffect>
                                  </p:childTnLst>
                                  <p:subTnLst>
                                    <p:animClr clrSpc="rgb" dir="cw">
                                      <p:cBhvr override="childStyle">
                                        <p:cTn dur="1" fill="hold" display="0" masterRel="nextClick" afterEffect="1"/>
                                        <p:tgtEl>
                                          <p:spTgt spid="53251">
                                            <p:txEl>
                                              <p:pRg st="0" end="0"/>
                                            </p:txEl>
                                          </p:spTgt>
                                        </p:tgtEl>
                                        <p:attrNameLst>
                                          <p:attrName>ppt_c</p:attrName>
                                        </p:attrNameLst>
                                      </p:cBhvr>
                                      <p:to>
                                        <a:srgbClr val="DDDDDD"/>
                                      </p:to>
                                    </p:animClr>
                                  </p:sub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3251">
                                            <p:txEl>
                                              <p:pRg st="1" end="1"/>
                                            </p:txEl>
                                          </p:spTgt>
                                        </p:tgtEl>
                                        <p:attrNameLst>
                                          <p:attrName>style.visibility</p:attrName>
                                        </p:attrNameLst>
                                      </p:cBhvr>
                                      <p:to>
                                        <p:strVal val="visible"/>
                                      </p:to>
                                    </p:set>
                                    <p:animEffect transition="in" filter="wipe(left)">
                                      <p:cBhvr>
                                        <p:cTn id="16" dur="500"/>
                                        <p:tgtEl>
                                          <p:spTgt spid="53251">
                                            <p:txEl>
                                              <p:pRg st="1" end="1"/>
                                            </p:txEl>
                                          </p:spTgt>
                                        </p:tgtEl>
                                      </p:cBhvr>
                                    </p:animEffect>
                                  </p:childTnLst>
                                  <p:subTnLst>
                                    <p:animClr clrSpc="rgb" dir="cw">
                                      <p:cBhvr override="childStyle">
                                        <p:cTn dur="1" fill="hold" display="0" masterRel="nextClick" afterEffect="1"/>
                                        <p:tgtEl>
                                          <p:spTgt spid="53251">
                                            <p:txEl>
                                              <p:pRg st="1" end="1"/>
                                            </p:txEl>
                                          </p:spTgt>
                                        </p:tgtEl>
                                        <p:attrNameLst>
                                          <p:attrName>ppt_c</p:attrName>
                                        </p:attrNameLst>
                                      </p:cBhvr>
                                      <p:to>
                                        <a:srgbClr val="DDDDDD"/>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3251">
                                            <p:txEl>
                                              <p:pRg st="2" end="2"/>
                                            </p:txEl>
                                          </p:spTgt>
                                        </p:tgtEl>
                                        <p:attrNameLst>
                                          <p:attrName>style.visibility</p:attrName>
                                        </p:attrNameLst>
                                      </p:cBhvr>
                                      <p:to>
                                        <p:strVal val="visible"/>
                                      </p:to>
                                    </p:set>
                                    <p:animEffect transition="in" filter="wipe(left)">
                                      <p:cBhvr>
                                        <p:cTn id="21" dur="500"/>
                                        <p:tgtEl>
                                          <p:spTgt spid="53251">
                                            <p:txEl>
                                              <p:pRg st="2" end="2"/>
                                            </p:txEl>
                                          </p:spTgt>
                                        </p:tgtEl>
                                      </p:cBhvr>
                                    </p:animEffect>
                                  </p:childTnLst>
                                  <p:subTnLst>
                                    <p:animClr clrSpc="rgb" dir="cw">
                                      <p:cBhvr override="childStyle">
                                        <p:cTn dur="1" fill="hold" display="0" masterRel="nextClick" afterEffect="1"/>
                                        <p:tgtEl>
                                          <p:spTgt spid="53251">
                                            <p:txEl>
                                              <p:pRg st="2" end="2"/>
                                            </p:txEl>
                                          </p:spTgt>
                                        </p:tgtEl>
                                        <p:attrNameLst>
                                          <p:attrName>ppt_c</p:attrName>
                                        </p:attrNameLst>
                                      </p:cBhvr>
                                      <p:to>
                                        <a:srgbClr val="DDDDDD"/>
                                      </p:to>
                                    </p:animClr>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3251">
                                            <p:txEl>
                                              <p:pRg st="3" end="3"/>
                                            </p:txEl>
                                          </p:spTgt>
                                        </p:tgtEl>
                                        <p:attrNameLst>
                                          <p:attrName>style.visibility</p:attrName>
                                        </p:attrNameLst>
                                      </p:cBhvr>
                                      <p:to>
                                        <p:strVal val="visible"/>
                                      </p:to>
                                    </p:set>
                                    <p:animEffect transition="in" filter="wipe(left)">
                                      <p:cBhvr>
                                        <p:cTn id="26" dur="500"/>
                                        <p:tgtEl>
                                          <p:spTgt spid="53251">
                                            <p:txEl>
                                              <p:pRg st="3" end="3"/>
                                            </p:txEl>
                                          </p:spTgt>
                                        </p:tgtEl>
                                      </p:cBhvr>
                                    </p:animEffect>
                                  </p:childTnLst>
                                  <p:subTnLst>
                                    <p:animClr clrSpc="rgb" dir="cw">
                                      <p:cBhvr override="childStyle">
                                        <p:cTn dur="1" fill="hold" display="0" masterRel="nextClick" afterEffect="1"/>
                                        <p:tgtEl>
                                          <p:spTgt spid="53251">
                                            <p:txEl>
                                              <p:pRg st="3" end="3"/>
                                            </p:txEl>
                                          </p:spTgt>
                                        </p:tgtEl>
                                        <p:attrNameLst>
                                          <p:attrName>ppt_c</p:attrName>
                                        </p:attrNameLst>
                                      </p:cBhvr>
                                      <p:to>
                                        <a:srgbClr val="DDDDDD"/>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3251">
                                            <p:txEl>
                                              <p:pRg st="4" end="4"/>
                                            </p:txEl>
                                          </p:spTgt>
                                        </p:tgtEl>
                                        <p:attrNameLst>
                                          <p:attrName>style.visibility</p:attrName>
                                        </p:attrNameLst>
                                      </p:cBhvr>
                                      <p:to>
                                        <p:strVal val="visible"/>
                                      </p:to>
                                    </p:set>
                                    <p:animEffect transition="in" filter="wipe(left)">
                                      <p:cBhvr>
                                        <p:cTn id="31" dur="500"/>
                                        <p:tgtEl>
                                          <p:spTgt spid="53251">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3251">
                                            <p:txEl>
                                              <p:pRg st="5" end="5"/>
                                            </p:txEl>
                                          </p:spTgt>
                                        </p:tgtEl>
                                        <p:attrNameLst>
                                          <p:attrName>style.visibility</p:attrName>
                                        </p:attrNameLst>
                                      </p:cBhvr>
                                      <p:to>
                                        <p:strVal val="visible"/>
                                      </p:to>
                                    </p:set>
                                    <p:animEffect transition="in" filter="wipe(left)">
                                      <p:cBhvr>
                                        <p:cTn id="36" dur="500"/>
                                        <p:tgtEl>
                                          <p:spTgt spid="53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The Proper Purpose &amp; Practice of Prayer</a:t>
            </a:r>
            <a:r>
              <a:rPr lang="en-US" altLang="en-US" b="1" i="0" u="sng">
                <a:solidFill>
                  <a:srgbClr val="A0D0FF"/>
                </a:solidFill>
                <a:latin typeface="Arial Narrow" panose="020B0606020202030204" pitchFamily="34" charset="0"/>
              </a:rPr>
              <a:t/>
            </a:r>
            <a:br>
              <a:rPr lang="en-US" altLang="en-US" b="1" i="0" u="sng">
                <a:solidFill>
                  <a:srgbClr val="A0D0FF"/>
                </a:solidFill>
                <a:latin typeface="Arial Narrow" panose="020B0606020202030204" pitchFamily="34" charset="0"/>
              </a:rPr>
            </a:br>
            <a:r>
              <a:rPr lang="en-US" altLang="en-US" sz="3600" b="1">
                <a:solidFill>
                  <a:srgbClr val="FFFF99"/>
                </a:solidFill>
                <a:latin typeface="Arial Narrow" panose="020B0606020202030204" pitchFamily="34" charset="0"/>
              </a:rPr>
              <a:t>Matthew 6:5-8</a:t>
            </a:r>
          </a:p>
        </p:txBody>
      </p:sp>
      <p:sp>
        <p:nvSpPr>
          <p:cNvPr id="54275" name="Rectangle 3"/>
          <p:cNvSpPr>
            <a:spLocks noGrp="1" noChangeArrowheads="1"/>
          </p:cNvSpPr>
          <p:nvPr>
            <p:ph type="body" idx="4294967295"/>
          </p:nvPr>
        </p:nvSpPr>
        <p:spPr>
          <a:xfrm>
            <a:off x="0" y="1143000"/>
            <a:ext cx="9144000" cy="5105400"/>
          </a:xfrm>
          <a:noFill/>
          <a:ln/>
        </p:spPr>
        <p:txBody>
          <a:bodyPr/>
          <a:lstStyle/>
          <a:p>
            <a:pPr marL="234950" indent="-234950">
              <a:tabLst>
                <a:tab pos="509588" algn="l"/>
              </a:tabLst>
            </a:pPr>
            <a:r>
              <a:rPr lang="en-US" altLang="en-US" sz="4400" b="1" dirty="0">
                <a:solidFill>
                  <a:srgbClr val="FFFFFF"/>
                </a:solidFill>
                <a:latin typeface="Arial Narrow" panose="020B0606020202030204" pitchFamily="34" charset="0"/>
              </a:rPr>
              <a:t>Proper Purpose = Talk with God </a:t>
            </a:r>
          </a:p>
          <a:p>
            <a:pPr marL="234950" indent="-234950">
              <a:buFontTx/>
              <a:buNone/>
              <a:tabLst>
                <a:tab pos="509588" algn="l"/>
              </a:tabLst>
            </a:pPr>
            <a:r>
              <a:rPr lang="en-US" altLang="en-US" sz="4400" b="1" dirty="0">
                <a:solidFill>
                  <a:srgbClr val="FFFFFF"/>
                </a:solidFill>
                <a:latin typeface="Arial Narrow" panose="020B0606020202030204" pitchFamily="34" charset="0"/>
              </a:rPr>
              <a:t>		(not to impress men)</a:t>
            </a:r>
          </a:p>
          <a:p>
            <a:pPr marL="234950" indent="-234950">
              <a:tabLst>
                <a:tab pos="509588" algn="l"/>
              </a:tabLst>
            </a:pPr>
            <a:r>
              <a:rPr lang="en-US" altLang="en-US" sz="4400" b="1" dirty="0">
                <a:solidFill>
                  <a:srgbClr val="FFFFFF"/>
                </a:solidFill>
                <a:latin typeface="Arial Narrow" panose="020B0606020202030204" pitchFamily="34" charset="0"/>
              </a:rPr>
              <a:t>Proper Practice = Talk to God in simple faith and then trust Him to </a:t>
            </a:r>
            <a:r>
              <a:rPr lang="en-US" altLang="en-US" sz="4400" b="1" dirty="0" smtClean="0">
                <a:solidFill>
                  <a:srgbClr val="FFFFFF"/>
                </a:solidFill>
                <a:latin typeface="Arial Narrow" panose="020B0606020202030204" pitchFamily="34" charset="0"/>
              </a:rPr>
              <a:t>answer</a:t>
            </a:r>
          </a:p>
          <a:p>
            <a:pPr marL="234950" indent="-234950">
              <a:tabLst>
                <a:tab pos="509588" algn="l"/>
              </a:tabLst>
            </a:pPr>
            <a:r>
              <a:rPr lang="en-US" altLang="en-US" sz="4400" b="1" dirty="0" smtClean="0">
                <a:solidFill>
                  <a:srgbClr val="FFFFFF"/>
                </a:solidFill>
                <a:latin typeface="Arial Narrow" panose="020B0606020202030204" pitchFamily="34" charset="0"/>
              </a:rPr>
              <a:t>Neither eloquence, nor much verbiage nor repetition impress God – He looks at your heart</a:t>
            </a:r>
            <a:endParaRPr lang="en-US" altLang="en-US" sz="4400" b="1" dirty="0">
              <a:solidFill>
                <a:srgbClr val="FFFFFF"/>
              </a:solidFill>
              <a:latin typeface="Arial Narrow" panose="020B060602020203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4275">
                                            <p:txEl>
                                              <p:pRg st="0" end="0"/>
                                            </p:txEl>
                                          </p:spTgt>
                                        </p:tgtEl>
                                        <p:attrNameLst>
                                          <p:attrName>style.visibility</p:attrName>
                                        </p:attrNameLst>
                                      </p:cBhvr>
                                      <p:to>
                                        <p:strVal val="visible"/>
                                      </p:to>
                                    </p:set>
                                    <p:animEffect transition="in" filter="fade">
                                      <p:cBhvr>
                                        <p:cTn id="9" dur="1000"/>
                                        <p:tgtEl>
                                          <p:spTgt spid="54275">
                                            <p:txEl>
                                              <p:pRg st="0" end="0"/>
                                            </p:txEl>
                                          </p:spTgt>
                                        </p:tgtEl>
                                      </p:cBhvr>
                                    </p:animEffect>
                                  </p:childTnLst>
                                </p:cTn>
                              </p:par>
                            </p:childTnLst>
                          </p:cTn>
                        </p:par>
                        <p:par>
                          <p:cTn id="10" fill="hold" nodeType="withGroup">
                            <p:stCondLst>
                              <p:cond delay="1000"/>
                            </p:stCondLst>
                            <p:childTnLst>
                              <p:par>
                                <p:cTn id="11" presetID="10" presetClass="entr" presetSubtype="0" fill="hold" grpId="0" nodeType="afterEffect">
                                  <p:stCondLst>
                                    <p:cond delay="1500"/>
                                  </p:stCondLst>
                                  <p:childTnLst>
                                    <p:set>
                                      <p:cBhvr>
                                        <p:cTn id="12" dur="1" fill="hold">
                                          <p:stCondLst>
                                            <p:cond delay="0"/>
                                          </p:stCondLst>
                                        </p:cTn>
                                        <p:tgtEl>
                                          <p:spTgt spid="54275">
                                            <p:txEl>
                                              <p:pRg st="1" end="1"/>
                                            </p:txEl>
                                          </p:spTgt>
                                        </p:tgtEl>
                                        <p:attrNameLst>
                                          <p:attrName>style.visibility</p:attrName>
                                        </p:attrNameLst>
                                      </p:cBhvr>
                                      <p:to>
                                        <p:strVal val="visible"/>
                                      </p:to>
                                    </p:set>
                                    <p:animEffect transition="in" filter="fade">
                                      <p:cBhvr>
                                        <p:cTn id="13" dur="1000"/>
                                        <p:tgtEl>
                                          <p:spTgt spid="54275">
                                            <p:txEl>
                                              <p:pRg st="1" end="1"/>
                                            </p:txEl>
                                          </p:spTgt>
                                        </p:tgtEl>
                                      </p:cBhvr>
                                    </p:animEffect>
                                  </p:childTnLst>
                                  <p:subTnLst>
                                    <p:animClr clrSpc="rgb" dir="cw">
                                      <p:cBhvr override="childStyle">
                                        <p:cTn dur="1" fill="hold" display="0" masterRel="nextClick" afterEffect="1"/>
                                        <p:tgtEl>
                                          <p:spTgt spid="54275">
                                            <p:txEl>
                                              <p:pRg st="1" end="1"/>
                                            </p:txEl>
                                          </p:spTgt>
                                        </p:tgtEl>
                                        <p:attrNameLst>
                                          <p:attrName>ppt_c</p:attrName>
                                        </p:attrNameLst>
                                      </p:cBhvr>
                                      <p:to>
                                        <a:srgbClr val="DDDDDD"/>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4275">
                                            <p:txEl>
                                              <p:pRg st="2" end="2"/>
                                            </p:txEl>
                                          </p:spTgt>
                                        </p:tgtEl>
                                        <p:attrNameLst>
                                          <p:attrName>style.visibility</p:attrName>
                                        </p:attrNameLst>
                                      </p:cBhvr>
                                      <p:to>
                                        <p:strVal val="visible"/>
                                      </p:to>
                                    </p:set>
                                    <p:animEffect transition="in" filter="fade">
                                      <p:cBhvr>
                                        <p:cTn id="18" dur="1000"/>
                                        <p:tgtEl>
                                          <p:spTgt spid="5427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4275">
                                            <p:txEl>
                                              <p:pRg st="3" end="3"/>
                                            </p:txEl>
                                          </p:spTgt>
                                        </p:tgtEl>
                                        <p:attrNameLst>
                                          <p:attrName>style.visibility</p:attrName>
                                        </p:attrNameLst>
                                      </p:cBhvr>
                                      <p:to>
                                        <p:strVal val="visible"/>
                                      </p:to>
                                    </p:set>
                                    <p:animEffect transition="in" filter="fade">
                                      <p:cBhvr>
                                        <p:cTn id="23" dur="1000"/>
                                        <p:tgtEl>
                                          <p:spTgt spid="5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ctrTitle" idx="4294967295"/>
          </p:nvPr>
        </p:nvSpPr>
        <p:spPr>
          <a:xfrm>
            <a:off x="433388" y="1838325"/>
            <a:ext cx="8240712" cy="2468563"/>
          </a:xfrm>
          <a:noFill/>
        </p:spPr>
        <p:txBody>
          <a:bodyPr lIns="0" tIns="0" rIns="0" bIns="0">
            <a:spAutoFit/>
          </a:bodyPr>
          <a:lstStyle/>
          <a:p>
            <a:pPr defTabSz="381000" eaLnBrk="1" hangingPunct="1"/>
            <a:r>
              <a:rPr lang="en-US" altLang="en-US" sz="7200" b="1" smtClean="0">
                <a:solidFill>
                  <a:srgbClr val="A0D0FF"/>
                </a:solidFill>
                <a:latin typeface="Times New Roman" panose="02020603050405020304" pitchFamily="18" charset="0"/>
                <a:cs typeface="Times New Roman" panose="02020603050405020304" pitchFamily="18" charset="0"/>
              </a:rPr>
              <a:t>Grace Bible Church</a:t>
            </a:r>
            <a:r>
              <a:rPr lang="en-US" altLang="en-US" sz="7200" b="1" i="0" smtClean="0">
                <a:solidFill>
                  <a:srgbClr val="A0D0FF"/>
                </a:solidFill>
                <a:latin typeface="Times New Roman" panose="02020603050405020304" pitchFamily="18" charset="0"/>
                <a:cs typeface="Times New Roman" panose="02020603050405020304" pitchFamily="18" charset="0"/>
              </a:rPr>
              <a:t/>
            </a:r>
            <a:br>
              <a:rPr lang="en-US" altLang="en-US" sz="7200" b="1" i="0" smtClean="0">
                <a:solidFill>
                  <a:srgbClr val="A0D0FF"/>
                </a:solidFill>
                <a:latin typeface="Times New Roman" panose="02020603050405020304" pitchFamily="18" charset="0"/>
                <a:cs typeface="Times New Roman" panose="02020603050405020304" pitchFamily="18" charset="0"/>
              </a:rPr>
            </a:br>
            <a:r>
              <a:rPr lang="en-US" altLang="en-US" sz="5400" b="1" i="0" smtClean="0">
                <a:solidFill>
                  <a:srgbClr val="A0D0FF"/>
                </a:solidFill>
                <a:latin typeface="Times New Roman" panose="02020603050405020304" pitchFamily="18" charset="0"/>
                <a:cs typeface="Times New Roman" panose="02020603050405020304" pitchFamily="18" charset="0"/>
              </a:rPr>
              <a:t> </a:t>
            </a:r>
            <a:r>
              <a:rPr lang="en-US" altLang="en-US" sz="3600" b="1" smtClean="0">
                <a:solidFill>
                  <a:srgbClr val="FFFF90"/>
                </a:solidFill>
                <a:latin typeface="Times New Roman" panose="02020603050405020304" pitchFamily="18" charset="0"/>
                <a:cs typeface="Times New Roman" panose="02020603050405020304" pitchFamily="18" charset="0"/>
              </a:rPr>
              <a:t>Glorifying God </a:t>
            </a:r>
            <a:br>
              <a:rPr lang="en-US" altLang="en-US" sz="3600" b="1" smtClean="0">
                <a:solidFill>
                  <a:srgbClr val="FFFF90"/>
                </a:solidFill>
                <a:latin typeface="Times New Roman" panose="02020603050405020304" pitchFamily="18" charset="0"/>
                <a:cs typeface="Times New Roman" panose="02020603050405020304" pitchFamily="18" charset="0"/>
              </a:rPr>
            </a:br>
            <a:r>
              <a:rPr lang="en-US" altLang="en-US" sz="3600" b="1" smtClean="0">
                <a:solidFill>
                  <a:srgbClr val="FFFF90"/>
                </a:solidFill>
                <a:latin typeface="Times New Roman" panose="02020603050405020304" pitchFamily="18" charset="0"/>
                <a:cs typeface="Times New Roman" panose="02020603050405020304" pitchFamily="18" charset="0"/>
              </a:rPr>
              <a:t>by Making Disciples of Jesus Christ</a:t>
            </a:r>
          </a:p>
        </p:txBody>
      </p:sp>
    </p:spTree>
    <p:extLst>
      <p:ext uri="{BB962C8B-B14F-4D97-AF65-F5344CB8AC3E}">
        <p14:creationId xmlns:p14="http://schemas.microsoft.com/office/powerpoint/2010/main" val="318322670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Sermon 1</Template>
  <TotalTime>1385</TotalTime>
  <Words>464</Words>
  <Application>Microsoft Office PowerPoint</Application>
  <PresentationFormat>On-screen Show (4:3)</PresentationFormat>
  <Paragraphs>56</Paragraphs>
  <Slides>12</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Arial</vt:lpstr>
      <vt:lpstr>Arial Narrow</vt:lpstr>
      <vt:lpstr>Times New Roman</vt:lpstr>
      <vt:lpstr>Wingdings</vt:lpstr>
      <vt:lpstr>Custom Design</vt:lpstr>
      <vt:lpstr>1_Custom Design</vt:lpstr>
      <vt:lpstr>3_Default Design</vt:lpstr>
      <vt:lpstr>Grace Bible Church  Glorifying God  by Making Disciples of Jesus Christ</vt:lpstr>
      <vt:lpstr>A reminder to consider others Please:</vt:lpstr>
      <vt:lpstr>The Proper Purpose &amp; Practice of Prayer Matthew 6:5-15</vt:lpstr>
      <vt:lpstr>What is Prayer?</vt:lpstr>
      <vt:lpstr>The Proper Purpose &amp; Practice of Prayer Background</vt:lpstr>
      <vt:lpstr>The Proper Purpose &amp; Practice of Prayer Background</vt:lpstr>
      <vt:lpstr>The Proper Purpose &amp; Practice of Prayer Background</vt:lpstr>
      <vt:lpstr>The Proper Purpose of Prayer Matthew 6:5-6</vt:lpstr>
      <vt:lpstr>The Proper Purpose of Prayer Matthew 6:5-6</vt:lpstr>
      <vt:lpstr>The Proper Practice of Prayer Matthew 6:7-8</vt:lpstr>
      <vt:lpstr>The Proper Purpose &amp; Practice of Prayer Matthew 6:5-8</vt:lpstr>
      <vt:lpstr>Grace Bible Church  Glorifying God  by Making Disciples of Jesus Christ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Grace Bible Church</dc:title>
  <dc:creator>Scott Harris</dc:creator>
  <cp:lastModifiedBy>Microsoft account</cp:lastModifiedBy>
  <cp:revision>57</cp:revision>
  <dcterms:modified xsi:type="dcterms:W3CDTF">2026-10-18T11:12:41Z</dcterms:modified>
</cp:coreProperties>
</file>