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61" r:id="rId2"/>
    <p:sldMasterId id="2147483673" r:id="rId3"/>
  </p:sldMasterIdLst>
  <p:notesMasterIdLst>
    <p:notesMasterId r:id="rId21"/>
  </p:notesMasterIdLst>
  <p:sldIdLst>
    <p:sldId id="292" r:id="rId4"/>
    <p:sldId id="293" r:id="rId5"/>
    <p:sldId id="260" r:id="rId6"/>
    <p:sldId id="288" r:id="rId7"/>
    <p:sldId id="278" r:id="rId8"/>
    <p:sldId id="279" r:id="rId9"/>
    <p:sldId id="280" r:id="rId10"/>
    <p:sldId id="281" r:id="rId11"/>
    <p:sldId id="282" r:id="rId12"/>
    <p:sldId id="283" r:id="rId13"/>
    <p:sldId id="284" r:id="rId14"/>
    <p:sldId id="290" r:id="rId15"/>
    <p:sldId id="286" r:id="rId16"/>
    <p:sldId id="287" r:id="rId17"/>
    <p:sldId id="291" r:id="rId18"/>
    <p:sldId id="289" r:id="rId19"/>
    <p:sldId id="294"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000"/>
    <a:srgbClr val="00006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05" autoAdjust="0"/>
    <p:restoredTop sz="94660" autoAdjust="0"/>
  </p:normalViewPr>
  <p:slideViewPr>
    <p:cSldViewPr>
      <p:cViewPr varScale="1">
        <p:scale>
          <a:sx n="82" d="100"/>
          <a:sy n="82" d="100"/>
        </p:scale>
        <p:origin x="138" y="4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ltLang="en-US"/>
          </a:p>
        </p:txBody>
      </p:sp>
      <p:sp>
        <p:nvSpPr>
          <p:cNvPr id="4198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ltLang="en-US"/>
          </a:p>
        </p:txBody>
      </p:sp>
      <p:sp>
        <p:nvSpPr>
          <p:cNvPr id="419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98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0"/>
            <a:r>
              <a:rPr lang="en-US" altLang="en-US" smtClean="0"/>
              <a:t>Second level</a:t>
            </a:r>
          </a:p>
          <a:p>
            <a:pPr lvl="0"/>
            <a:r>
              <a:rPr lang="en-US" altLang="en-US" smtClean="0"/>
              <a:t>Third level</a:t>
            </a:r>
          </a:p>
          <a:p>
            <a:pPr lvl="0"/>
            <a:r>
              <a:rPr lang="en-US" altLang="en-US" smtClean="0"/>
              <a:t>Fourth level</a:t>
            </a:r>
          </a:p>
          <a:p>
            <a:pPr lvl="0"/>
            <a:r>
              <a:rPr lang="en-US" altLang="en-US" smtClean="0"/>
              <a:t>Fifth level</a:t>
            </a:r>
          </a:p>
        </p:txBody>
      </p:sp>
      <p:sp>
        <p:nvSpPr>
          <p:cNvPr id="4199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ltLang="en-US"/>
          </a:p>
        </p:txBody>
      </p:sp>
      <p:sp>
        <p:nvSpPr>
          <p:cNvPr id="4199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DB0AB86B-EA4F-4B61-B895-73C2C8BFEDCF}" type="slidenum">
              <a:rPr lang="en-US" altLang="en-US"/>
              <a:pPr/>
              <a:t>‹#›</a:t>
            </a:fld>
            <a:endParaRPr lang="en-US" altLang="en-US"/>
          </a:p>
        </p:txBody>
      </p:sp>
    </p:spTree>
    <p:extLst>
      <p:ext uri="{BB962C8B-B14F-4D97-AF65-F5344CB8AC3E}">
        <p14:creationId xmlns:p14="http://schemas.microsoft.com/office/powerpoint/2010/main" val="40833680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CD2A124-5192-4D97-9DFA-BE78FFD509D0}" type="slidenum">
              <a:rPr lang="en-US" altLang="en-US" smtClean="0">
                <a:solidFill>
                  <a:srgbClr val="000000"/>
                </a:solidFill>
              </a:rPr>
              <a:pPr>
                <a:spcBef>
                  <a:spcPct val="0"/>
                </a:spcBef>
              </a:pPr>
              <a:t>1</a:t>
            </a:fld>
            <a:endParaRPr lang="en-US" altLang="en-US" smtClean="0">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28261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2A35644-306E-4380-AFAA-5F9C2BABCA61}" type="slidenum">
              <a:rPr lang="en-US" altLang="en-US" smtClean="0">
                <a:solidFill>
                  <a:srgbClr val="000000"/>
                </a:solidFill>
              </a:rPr>
              <a:pPr>
                <a:spcBef>
                  <a:spcPct val="0"/>
                </a:spcBef>
              </a:pPr>
              <a:t>2</a:t>
            </a:fld>
            <a:endParaRPr lang="en-US" altLang="en-US" smtClean="0">
              <a:solidFill>
                <a:srgbClr val="000000"/>
              </a:solidFill>
            </a:endParaRPr>
          </a:p>
        </p:txBody>
      </p:sp>
      <p:sp>
        <p:nvSpPr>
          <p:cNvPr id="717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lgn="r" eaLnBrk="0" hangingPunct="0">
              <a:spcBef>
                <a:spcPct val="0"/>
              </a:spcBef>
            </a:pPr>
            <a:fld id="{DB686D8D-05ED-414B-9527-12BF352B2183}" type="slidenum">
              <a:rPr lang="en-US" altLang="en-US">
                <a:solidFill>
                  <a:srgbClr val="000000"/>
                </a:solidFill>
              </a:rPr>
              <a:pPr algn="r" eaLnBrk="0" hangingPunct="0">
                <a:spcBef>
                  <a:spcPct val="0"/>
                </a:spcBef>
              </a:pPr>
              <a:t>2</a:t>
            </a:fld>
            <a:endParaRPr lang="en-US" altLang="en-US">
              <a:solidFill>
                <a:srgbClr val="000000"/>
              </a:solidFill>
            </a:endParaRPr>
          </a:p>
        </p:txBody>
      </p:sp>
      <p:sp>
        <p:nvSpPr>
          <p:cNvPr id="7172" name="Rectangle 2"/>
          <p:cNvSpPr>
            <a:spLocks noGrp="1" noRot="1" noChangeAspect="1" noChangeArrowheads="1" noTextEdit="1"/>
          </p:cNvSpPr>
          <p:nvPr>
            <p:ph type="sldImg"/>
          </p:nvPr>
        </p:nvSpPr>
        <p:spPr>
          <a:ln/>
        </p:spPr>
      </p:sp>
      <p:sp>
        <p:nvSpPr>
          <p:cNvPr id="7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21424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6CD2A124-5192-4D97-9DFA-BE78FFD509D0}" type="slidenum">
              <a:rPr lang="en-US" altLang="en-US" smtClean="0">
                <a:solidFill>
                  <a:srgbClr val="000000"/>
                </a:solidFill>
              </a:rPr>
              <a:pPr>
                <a:spcBef>
                  <a:spcPct val="0"/>
                </a:spcBef>
              </a:pPr>
              <a:t>17</a:t>
            </a:fld>
            <a:endParaRPr lang="en-US" altLang="en-US" smtClean="0">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52074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3275736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356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2323056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219200"/>
            <a:ext cx="4495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495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9475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187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46791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4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32307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498108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6445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745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067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2957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6331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630820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219200"/>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63928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01786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3626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6137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32057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5023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3268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57451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24142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D5F476-215E-4362-AAD4-2B2A58B8AEFD}" type="slidenum">
              <a:rPr lang="en-US" altLang="en-US"/>
              <a:pPr>
                <a:defRPr/>
              </a:pPr>
              <a:t>‹#›</a:t>
            </a:fld>
            <a:endParaRPr lang="en-US" altLang="en-US"/>
          </a:p>
        </p:txBody>
      </p:sp>
    </p:spTree>
    <p:extLst>
      <p:ext uri="{BB962C8B-B14F-4D97-AF65-F5344CB8AC3E}">
        <p14:creationId xmlns:p14="http://schemas.microsoft.com/office/powerpoint/2010/main" val="942639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AE720C-5F75-4321-8220-2D2B86E679CD}" type="slidenum">
              <a:rPr lang="en-US" altLang="en-US"/>
              <a:pPr>
                <a:defRPr/>
              </a:pPr>
              <a:t>‹#›</a:t>
            </a:fld>
            <a:endParaRPr lang="en-US" altLang="en-US"/>
          </a:p>
        </p:txBody>
      </p:sp>
    </p:spTree>
    <p:extLst>
      <p:ext uri="{BB962C8B-B14F-4D97-AF65-F5344CB8AC3E}">
        <p14:creationId xmlns:p14="http://schemas.microsoft.com/office/powerpoint/2010/main" val="1866118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B28730-2FFA-4D09-A65A-D4ED5270AE48}" type="slidenum">
              <a:rPr lang="en-US" altLang="en-US"/>
              <a:pPr>
                <a:defRPr/>
              </a:pPr>
              <a:t>‹#›</a:t>
            </a:fld>
            <a:endParaRPr lang="en-US" altLang="en-US"/>
          </a:p>
        </p:txBody>
      </p:sp>
    </p:spTree>
    <p:extLst>
      <p:ext uri="{BB962C8B-B14F-4D97-AF65-F5344CB8AC3E}">
        <p14:creationId xmlns:p14="http://schemas.microsoft.com/office/powerpoint/2010/main" val="12263577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BD125A-EAC2-46D5-8E9A-7DDC0AE0062B}" type="slidenum">
              <a:rPr lang="en-US" altLang="en-US"/>
              <a:pPr>
                <a:defRPr/>
              </a:pPr>
              <a:t>‹#›</a:t>
            </a:fld>
            <a:endParaRPr lang="en-US" altLang="en-US"/>
          </a:p>
        </p:txBody>
      </p:sp>
    </p:spTree>
    <p:extLst>
      <p:ext uri="{BB962C8B-B14F-4D97-AF65-F5344CB8AC3E}">
        <p14:creationId xmlns:p14="http://schemas.microsoft.com/office/powerpoint/2010/main" val="1145939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0496FEF-A5A8-4305-B81E-1F2C104E4DFD}" type="slidenum">
              <a:rPr lang="en-US" altLang="en-US"/>
              <a:pPr>
                <a:defRPr/>
              </a:pPr>
              <a:t>‹#›</a:t>
            </a:fld>
            <a:endParaRPr lang="en-US" altLang="en-US"/>
          </a:p>
        </p:txBody>
      </p:sp>
    </p:spTree>
    <p:extLst>
      <p:ext uri="{BB962C8B-B14F-4D97-AF65-F5344CB8AC3E}">
        <p14:creationId xmlns:p14="http://schemas.microsoft.com/office/powerpoint/2010/main" val="34894963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B54B3B6-4C4D-4EEE-AF7E-EFC33643B1D2}" type="slidenum">
              <a:rPr lang="en-US" altLang="en-US"/>
              <a:pPr>
                <a:defRPr/>
              </a:pPr>
              <a:t>‹#›</a:t>
            </a:fld>
            <a:endParaRPr lang="en-US" altLang="en-US"/>
          </a:p>
        </p:txBody>
      </p:sp>
    </p:spTree>
    <p:extLst>
      <p:ext uri="{BB962C8B-B14F-4D97-AF65-F5344CB8AC3E}">
        <p14:creationId xmlns:p14="http://schemas.microsoft.com/office/powerpoint/2010/main" val="2601429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0BA9E3A-5364-4657-B8D1-0AB6C4594D8C}" type="slidenum">
              <a:rPr lang="en-US" altLang="en-US"/>
              <a:pPr>
                <a:defRPr/>
              </a:pPr>
              <a:t>‹#›</a:t>
            </a:fld>
            <a:endParaRPr lang="en-US" altLang="en-US"/>
          </a:p>
        </p:txBody>
      </p:sp>
    </p:spTree>
    <p:extLst>
      <p:ext uri="{BB962C8B-B14F-4D97-AF65-F5344CB8AC3E}">
        <p14:creationId xmlns:p14="http://schemas.microsoft.com/office/powerpoint/2010/main" val="27808690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C430AE-1085-4AEA-8D80-F6DBD163CCB4}" type="slidenum">
              <a:rPr lang="en-US" altLang="en-US"/>
              <a:pPr>
                <a:defRPr/>
              </a:pPr>
              <a:t>‹#›</a:t>
            </a:fld>
            <a:endParaRPr lang="en-US" altLang="en-US"/>
          </a:p>
        </p:txBody>
      </p:sp>
    </p:spTree>
    <p:extLst>
      <p:ext uri="{BB962C8B-B14F-4D97-AF65-F5344CB8AC3E}">
        <p14:creationId xmlns:p14="http://schemas.microsoft.com/office/powerpoint/2010/main" val="10056583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3C0A7E-5E27-40ED-BFC9-7B2C2FF509C0}" type="slidenum">
              <a:rPr lang="en-US" altLang="en-US"/>
              <a:pPr>
                <a:defRPr/>
              </a:pPr>
              <a:t>‹#›</a:t>
            </a:fld>
            <a:endParaRPr lang="en-US" altLang="en-US"/>
          </a:p>
        </p:txBody>
      </p:sp>
    </p:spTree>
    <p:extLst>
      <p:ext uri="{BB962C8B-B14F-4D97-AF65-F5344CB8AC3E}">
        <p14:creationId xmlns:p14="http://schemas.microsoft.com/office/powerpoint/2010/main" val="972026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7419-B188-419E-BC03-C74621BDE335}" type="slidenum">
              <a:rPr lang="en-US" altLang="en-US"/>
              <a:pPr>
                <a:defRPr/>
              </a:pPr>
              <a:t>‹#›</a:t>
            </a:fld>
            <a:endParaRPr lang="en-US" altLang="en-US"/>
          </a:p>
        </p:txBody>
      </p:sp>
    </p:spTree>
    <p:extLst>
      <p:ext uri="{BB962C8B-B14F-4D97-AF65-F5344CB8AC3E}">
        <p14:creationId xmlns:p14="http://schemas.microsoft.com/office/powerpoint/2010/main" val="3677587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B5D56A-3E75-4E4F-8B89-252DAEE7E69F}" type="slidenum">
              <a:rPr lang="en-US" altLang="en-US"/>
              <a:pPr>
                <a:defRPr/>
              </a:pPr>
              <a:t>‹#›</a:t>
            </a:fld>
            <a:endParaRPr lang="en-US" altLang="en-US"/>
          </a:p>
        </p:txBody>
      </p:sp>
    </p:spTree>
    <p:extLst>
      <p:ext uri="{BB962C8B-B14F-4D97-AF65-F5344CB8AC3E}">
        <p14:creationId xmlns:p14="http://schemas.microsoft.com/office/powerpoint/2010/main" val="4210355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8131" name="Rectangle 3"/>
          <p:cNvSpPr>
            <a:spLocks noGrp="1" noChangeArrowheads="1"/>
          </p:cNvSpPr>
          <p:nvPr>
            <p:ph type="body" idx="1"/>
          </p:nvPr>
        </p:nvSpPr>
        <p:spPr bwMode="auto">
          <a:xfrm>
            <a:off x="0" y="1219200"/>
            <a:ext cx="9144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i="1" kern="1200">
          <a:solidFill>
            <a:schemeClr val="bg1"/>
          </a:solidFill>
          <a:latin typeface="+mj-lt"/>
          <a:ea typeface="+mj-ea"/>
          <a:cs typeface="+mj-cs"/>
        </a:defRPr>
      </a:lvl1pPr>
      <a:lvl2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2pPr>
      <a:lvl3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3pPr>
      <a:lvl4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4pPr>
      <a:lvl5pPr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i="1">
          <a:solidFill>
            <a:schemeClr val="bg1"/>
          </a:solidFill>
          <a:latin typeface="Arial" panose="020B0604020202020204" pitchFamily="34" charset="0"/>
          <a:cs typeface="Arial" panose="020B0604020202020204" pitchFamily="34" charset="0"/>
        </a:defRPr>
      </a:lvl9pPr>
    </p:titleStyle>
    <p:bodyStyle>
      <a:lvl1pPr marL="176213" indent="-176213" algn="l" rtl="0" fontAlgn="base">
        <a:spcBef>
          <a:spcPct val="20000"/>
        </a:spcBef>
        <a:spcAft>
          <a:spcPct val="0"/>
        </a:spcAft>
        <a:buChar char="•"/>
        <a:defRPr sz="4000" kern="1200">
          <a:solidFill>
            <a:schemeClr val="bg1"/>
          </a:solidFill>
          <a:latin typeface="+mn-lt"/>
          <a:ea typeface="+mn-ea"/>
          <a:cs typeface="+mn-cs"/>
        </a:defRPr>
      </a:lvl1pPr>
      <a:lvl2pPr marL="457200" indent="-166688" algn="l" rtl="0" fontAlgn="base">
        <a:spcBef>
          <a:spcPct val="20000"/>
        </a:spcBef>
        <a:spcAft>
          <a:spcPct val="0"/>
        </a:spcAft>
        <a:buSzPct val="85000"/>
        <a:buFont typeface="Wingdings" panose="05000000000000000000" pitchFamily="2" charset="2"/>
        <a:buChar char="Ø"/>
        <a:defRPr sz="4000" kern="1200">
          <a:solidFill>
            <a:schemeClr val="bg1"/>
          </a:solidFill>
          <a:latin typeface="+mn-lt"/>
          <a:ea typeface="+mn-ea"/>
          <a:cs typeface="+mn-cs"/>
        </a:defRPr>
      </a:lvl2pPr>
      <a:lvl3pPr marL="735013" indent="-163513" algn="l" rtl="0" fontAlgn="base">
        <a:spcBef>
          <a:spcPct val="20000"/>
        </a:spcBef>
        <a:spcAft>
          <a:spcPct val="0"/>
        </a:spcAft>
        <a:buChar char="•"/>
        <a:defRPr sz="3600" kern="1200">
          <a:solidFill>
            <a:schemeClr val="bg1"/>
          </a:solidFill>
          <a:latin typeface="+mn-lt"/>
          <a:ea typeface="+mn-ea"/>
          <a:cs typeface="+mn-cs"/>
        </a:defRPr>
      </a:lvl3pPr>
      <a:lvl4pPr marL="1025525" indent="-176213" algn="l" rtl="0" fontAlgn="base">
        <a:spcBef>
          <a:spcPct val="20000"/>
        </a:spcBef>
        <a:spcAft>
          <a:spcPct val="0"/>
        </a:spcAft>
        <a:buSzPct val="80000"/>
        <a:buFont typeface="Wingdings" panose="05000000000000000000" pitchFamily="2" charset="2"/>
        <a:buChar char="ü"/>
        <a:defRPr sz="3600" kern="1200">
          <a:solidFill>
            <a:schemeClr val="bg1"/>
          </a:solidFill>
          <a:latin typeface="+mn-lt"/>
          <a:ea typeface="+mn-ea"/>
          <a:cs typeface="+mn-cs"/>
        </a:defRPr>
      </a:lvl4pPr>
      <a:lvl5pPr marL="1254125" indent="-114300" algn="l" rtl="0" fontAlgn="base">
        <a:spcBef>
          <a:spcPct val="20000"/>
        </a:spcBef>
        <a:spcAft>
          <a:spcPct val="0"/>
        </a:spcAft>
        <a:buSzPct val="65000"/>
        <a:buFont typeface="Wingdings" panose="05000000000000000000" pitchFamily="2" charset="2"/>
        <a:buChar char="v"/>
        <a:defRPr sz="3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0" y="1219200"/>
            <a:ext cx="9144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269647980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i="1">
          <a:solidFill>
            <a:schemeClr val="bg1"/>
          </a:solidFill>
          <a:latin typeface="+mj-lt"/>
          <a:ea typeface="+mj-ea"/>
          <a:cs typeface="+mj-cs"/>
        </a:defRPr>
      </a:lvl1pPr>
      <a:lvl2pPr algn="ctr" rtl="0" eaLnBrk="0" fontAlgn="base" hangingPunct="0">
        <a:spcBef>
          <a:spcPct val="0"/>
        </a:spcBef>
        <a:spcAft>
          <a:spcPct val="0"/>
        </a:spcAft>
        <a:defRPr sz="4400" i="1">
          <a:solidFill>
            <a:schemeClr val="bg1"/>
          </a:solidFill>
          <a:latin typeface="Arial" pitchFamily="34" charset="0"/>
          <a:cs typeface="Arial" pitchFamily="34" charset="0"/>
        </a:defRPr>
      </a:lvl2pPr>
      <a:lvl3pPr algn="ctr" rtl="0" eaLnBrk="0" fontAlgn="base" hangingPunct="0">
        <a:spcBef>
          <a:spcPct val="0"/>
        </a:spcBef>
        <a:spcAft>
          <a:spcPct val="0"/>
        </a:spcAft>
        <a:defRPr sz="4400" i="1">
          <a:solidFill>
            <a:schemeClr val="bg1"/>
          </a:solidFill>
          <a:latin typeface="Arial" pitchFamily="34" charset="0"/>
          <a:cs typeface="Arial" pitchFamily="34" charset="0"/>
        </a:defRPr>
      </a:lvl3pPr>
      <a:lvl4pPr algn="ctr" rtl="0" eaLnBrk="0" fontAlgn="base" hangingPunct="0">
        <a:spcBef>
          <a:spcPct val="0"/>
        </a:spcBef>
        <a:spcAft>
          <a:spcPct val="0"/>
        </a:spcAft>
        <a:defRPr sz="4400" i="1">
          <a:solidFill>
            <a:schemeClr val="bg1"/>
          </a:solidFill>
          <a:latin typeface="Arial" pitchFamily="34" charset="0"/>
          <a:cs typeface="Arial" pitchFamily="34" charset="0"/>
        </a:defRPr>
      </a:lvl4pPr>
      <a:lvl5pPr algn="ctr" rtl="0" eaLnBrk="0" fontAlgn="base" hangingPunct="0">
        <a:spcBef>
          <a:spcPct val="0"/>
        </a:spcBef>
        <a:spcAft>
          <a:spcPct val="0"/>
        </a:spcAft>
        <a:defRPr sz="4400" i="1">
          <a:solidFill>
            <a:schemeClr val="bg1"/>
          </a:solidFill>
          <a:latin typeface="Arial" pitchFamily="34" charset="0"/>
          <a:cs typeface="Arial" pitchFamily="34" charset="0"/>
        </a:defRPr>
      </a:lvl5pPr>
      <a:lvl6pPr marL="457200" algn="ctr" rtl="0" fontAlgn="base">
        <a:spcBef>
          <a:spcPct val="0"/>
        </a:spcBef>
        <a:spcAft>
          <a:spcPct val="0"/>
        </a:spcAft>
        <a:defRPr sz="4400" i="1">
          <a:solidFill>
            <a:schemeClr val="bg1"/>
          </a:solidFill>
          <a:latin typeface="Arial" pitchFamily="34" charset="0"/>
          <a:cs typeface="Arial" pitchFamily="34" charset="0"/>
        </a:defRPr>
      </a:lvl6pPr>
      <a:lvl7pPr marL="914400" algn="ctr" rtl="0" fontAlgn="base">
        <a:spcBef>
          <a:spcPct val="0"/>
        </a:spcBef>
        <a:spcAft>
          <a:spcPct val="0"/>
        </a:spcAft>
        <a:defRPr sz="4400" i="1">
          <a:solidFill>
            <a:schemeClr val="bg1"/>
          </a:solidFill>
          <a:latin typeface="Arial" pitchFamily="34" charset="0"/>
          <a:cs typeface="Arial" pitchFamily="34" charset="0"/>
        </a:defRPr>
      </a:lvl7pPr>
      <a:lvl8pPr marL="1371600" algn="ctr" rtl="0" fontAlgn="base">
        <a:spcBef>
          <a:spcPct val="0"/>
        </a:spcBef>
        <a:spcAft>
          <a:spcPct val="0"/>
        </a:spcAft>
        <a:defRPr sz="4400" i="1">
          <a:solidFill>
            <a:schemeClr val="bg1"/>
          </a:solidFill>
          <a:latin typeface="Arial" pitchFamily="34" charset="0"/>
          <a:cs typeface="Arial" pitchFamily="34" charset="0"/>
        </a:defRPr>
      </a:lvl8pPr>
      <a:lvl9pPr marL="1828800" algn="ctr" rtl="0" fontAlgn="base">
        <a:spcBef>
          <a:spcPct val="0"/>
        </a:spcBef>
        <a:spcAft>
          <a:spcPct val="0"/>
        </a:spcAft>
        <a:defRPr sz="4400" i="1">
          <a:solidFill>
            <a:schemeClr val="bg1"/>
          </a:solidFill>
          <a:latin typeface="Arial" pitchFamily="34" charset="0"/>
          <a:cs typeface="Arial" pitchFamily="34" charset="0"/>
        </a:defRPr>
      </a:lvl9pPr>
    </p:titleStyle>
    <p:bodyStyle>
      <a:lvl1pPr marL="176213" indent="-176213" algn="l" rtl="0" eaLnBrk="0" fontAlgn="base" hangingPunct="0">
        <a:spcBef>
          <a:spcPct val="20000"/>
        </a:spcBef>
        <a:spcAft>
          <a:spcPct val="0"/>
        </a:spcAft>
        <a:buChar char="•"/>
        <a:defRPr sz="4000">
          <a:solidFill>
            <a:schemeClr val="bg1"/>
          </a:solidFill>
          <a:latin typeface="+mn-lt"/>
          <a:ea typeface="+mn-ea"/>
          <a:cs typeface="+mn-cs"/>
        </a:defRPr>
      </a:lvl1pPr>
      <a:lvl2pPr marL="457200" indent="-166688" algn="l" rtl="0" eaLnBrk="0" fontAlgn="base" hangingPunct="0">
        <a:spcBef>
          <a:spcPct val="20000"/>
        </a:spcBef>
        <a:spcAft>
          <a:spcPct val="0"/>
        </a:spcAft>
        <a:buSzPct val="85000"/>
        <a:buFont typeface="Wingdings" panose="05000000000000000000" pitchFamily="2" charset="2"/>
        <a:buChar char="Ø"/>
        <a:defRPr sz="4000">
          <a:solidFill>
            <a:schemeClr val="bg1"/>
          </a:solidFill>
          <a:latin typeface="+mn-lt"/>
          <a:cs typeface="+mn-cs"/>
        </a:defRPr>
      </a:lvl2pPr>
      <a:lvl3pPr marL="735013" indent="-163513" algn="l" rtl="0" eaLnBrk="0" fontAlgn="base" hangingPunct="0">
        <a:spcBef>
          <a:spcPct val="20000"/>
        </a:spcBef>
        <a:spcAft>
          <a:spcPct val="0"/>
        </a:spcAft>
        <a:buChar char="•"/>
        <a:defRPr sz="3600">
          <a:solidFill>
            <a:schemeClr val="bg1"/>
          </a:solidFill>
          <a:latin typeface="+mn-lt"/>
          <a:cs typeface="+mn-cs"/>
        </a:defRPr>
      </a:lvl3pPr>
      <a:lvl4pPr marL="1025525" indent="-176213" algn="l" rtl="0" eaLnBrk="0" fontAlgn="base" hangingPunct="0">
        <a:spcBef>
          <a:spcPct val="20000"/>
        </a:spcBef>
        <a:spcAft>
          <a:spcPct val="0"/>
        </a:spcAft>
        <a:buSzPct val="80000"/>
        <a:buFont typeface="Wingdings" panose="05000000000000000000" pitchFamily="2" charset="2"/>
        <a:buChar char="ü"/>
        <a:defRPr sz="3600">
          <a:solidFill>
            <a:schemeClr val="bg1"/>
          </a:solidFill>
          <a:latin typeface="+mn-lt"/>
          <a:cs typeface="+mn-cs"/>
        </a:defRPr>
      </a:lvl4pPr>
      <a:lvl5pPr marL="1254125" indent="-114300" algn="l" rtl="0" eaLnBrk="0" fontAlgn="base" hangingPunct="0">
        <a:spcBef>
          <a:spcPct val="20000"/>
        </a:spcBef>
        <a:spcAft>
          <a:spcPct val="0"/>
        </a:spcAft>
        <a:buSzPct val="65000"/>
        <a:buFont typeface="Wingdings" panose="05000000000000000000" pitchFamily="2" charset="2"/>
        <a:buChar char="v"/>
        <a:defRPr sz="3600">
          <a:solidFill>
            <a:schemeClr val="bg1"/>
          </a:solidFill>
          <a:latin typeface="+mn-lt"/>
          <a:cs typeface="+mn-cs"/>
        </a:defRPr>
      </a:lvl5pPr>
      <a:lvl6pPr marL="17113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6pPr>
      <a:lvl7pPr marL="21685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7pPr>
      <a:lvl8pPr marL="26257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8pPr>
      <a:lvl9pPr marL="3082925" indent="-114300" algn="l" rtl="0" fontAlgn="base">
        <a:spcBef>
          <a:spcPct val="20000"/>
        </a:spcBef>
        <a:spcAft>
          <a:spcPct val="0"/>
        </a:spcAft>
        <a:buSzPct val="65000"/>
        <a:buFont typeface="Wingdings" pitchFamily="2" charset="2"/>
        <a:buChar char="v"/>
        <a:defRPr sz="36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70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Arial" charset="0"/>
              </a:defRPr>
            </a:lvl1pPr>
          </a:lstStyle>
          <a:p>
            <a:pPr>
              <a:defRPr/>
            </a:pPr>
            <a:endParaRPr lang="en-US"/>
          </a:p>
        </p:txBody>
      </p:sp>
      <p:sp>
        <p:nvSpPr>
          <p:cNvPr id="870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Arial" charset="0"/>
              </a:defRPr>
            </a:lvl1pPr>
          </a:lstStyle>
          <a:p>
            <a:pPr>
              <a:defRPr/>
            </a:pPr>
            <a:endParaRPr lang="en-US"/>
          </a:p>
        </p:txBody>
      </p:sp>
      <p:sp>
        <p:nvSpPr>
          <p:cNvPr id="870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E6BED1B7-37C4-4C56-BAAC-CE32A5A5B07F}" type="slidenum">
              <a:rPr lang="en-US" altLang="en-US"/>
              <a:pPr>
                <a:defRPr/>
              </a:pPr>
              <a:t>‹#›</a:t>
            </a:fld>
            <a:endParaRPr lang="en-US" altLang="en-US"/>
          </a:p>
        </p:txBody>
      </p:sp>
    </p:spTree>
    <p:extLst>
      <p:ext uri="{BB962C8B-B14F-4D97-AF65-F5344CB8AC3E}">
        <p14:creationId xmlns:p14="http://schemas.microsoft.com/office/powerpoint/2010/main" val="339190196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ctrTitle" idx="4294967295"/>
          </p:nvPr>
        </p:nvSpPr>
        <p:spPr>
          <a:xfrm>
            <a:off x="433388" y="1838325"/>
            <a:ext cx="8240712" cy="2468563"/>
          </a:xfrm>
          <a:noFill/>
        </p:spPr>
        <p:txBody>
          <a:bodyPr lIns="0" tIns="0" rIns="0" bIns="0">
            <a:spAutoFit/>
          </a:bodyPr>
          <a:lstStyle/>
          <a:p>
            <a:pPr defTabSz="381000" eaLnBrk="1" hangingPunct="1"/>
            <a:r>
              <a:rPr lang="en-US" altLang="en-US" sz="7200" b="1" smtClean="0">
                <a:solidFill>
                  <a:srgbClr val="A0D0FF"/>
                </a:solidFill>
                <a:latin typeface="Times New Roman" panose="02020603050405020304" pitchFamily="18" charset="0"/>
                <a:cs typeface="Times New Roman" panose="02020603050405020304" pitchFamily="18" charset="0"/>
              </a:rPr>
              <a:t>Grace Bible Church</a:t>
            </a:r>
            <a:r>
              <a:rPr lang="en-US" altLang="en-US" sz="7200" b="1" i="0" smtClean="0">
                <a:solidFill>
                  <a:srgbClr val="A0D0FF"/>
                </a:solidFill>
                <a:latin typeface="Times New Roman" panose="02020603050405020304" pitchFamily="18" charset="0"/>
                <a:cs typeface="Times New Roman" panose="02020603050405020304" pitchFamily="18" charset="0"/>
              </a:rPr>
              <a:t/>
            </a:r>
            <a:br>
              <a:rPr lang="en-US" altLang="en-US" sz="7200" b="1" i="0" smtClean="0">
                <a:solidFill>
                  <a:srgbClr val="A0D0FF"/>
                </a:solidFill>
                <a:latin typeface="Times New Roman" panose="02020603050405020304" pitchFamily="18" charset="0"/>
                <a:cs typeface="Times New Roman" panose="02020603050405020304" pitchFamily="18" charset="0"/>
              </a:rPr>
            </a:br>
            <a:r>
              <a:rPr lang="en-US" altLang="en-US" sz="5400" b="1" i="0" smtClean="0">
                <a:solidFill>
                  <a:srgbClr val="A0D0FF"/>
                </a:solidFill>
                <a:latin typeface="Times New Roman" panose="02020603050405020304" pitchFamily="18" charset="0"/>
                <a:cs typeface="Times New Roman" panose="02020603050405020304" pitchFamily="18" charset="0"/>
              </a:rPr>
              <a:t> </a:t>
            </a:r>
            <a:r>
              <a:rPr lang="en-US" altLang="en-US" sz="3600" b="1" smtClean="0">
                <a:solidFill>
                  <a:srgbClr val="FFFF90"/>
                </a:solidFill>
                <a:latin typeface="Times New Roman" panose="02020603050405020304" pitchFamily="18" charset="0"/>
                <a:cs typeface="Times New Roman" panose="02020603050405020304" pitchFamily="18" charset="0"/>
              </a:rPr>
              <a:t>Glorifying God </a:t>
            </a:r>
            <a:br>
              <a:rPr lang="en-US" altLang="en-US" sz="3600" b="1" smtClean="0">
                <a:solidFill>
                  <a:srgbClr val="FFFF90"/>
                </a:solidFill>
                <a:latin typeface="Times New Roman" panose="02020603050405020304" pitchFamily="18" charset="0"/>
                <a:cs typeface="Times New Roman" panose="02020603050405020304" pitchFamily="18" charset="0"/>
              </a:rPr>
            </a:br>
            <a:r>
              <a:rPr lang="en-US" altLang="en-US" sz="3600" b="1" smtClean="0">
                <a:solidFill>
                  <a:srgbClr val="FFFF90"/>
                </a:solidFill>
                <a:latin typeface="Times New Roman" panose="02020603050405020304" pitchFamily="18" charset="0"/>
                <a:cs typeface="Times New Roman" panose="02020603050405020304" pitchFamily="18" charset="0"/>
              </a:rPr>
              <a:t>by Making Disciples of Jesus Christ</a:t>
            </a:r>
          </a:p>
        </p:txBody>
      </p:sp>
    </p:spTree>
    <p:extLst>
      <p:ext uri="{BB962C8B-B14F-4D97-AF65-F5344CB8AC3E}">
        <p14:creationId xmlns:p14="http://schemas.microsoft.com/office/powerpoint/2010/main" val="231732098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idx="4294967295"/>
          </p:nvPr>
        </p:nvSpPr>
        <p:spPr>
          <a:xfrm>
            <a:off x="685800" y="304800"/>
            <a:ext cx="7696200" cy="762000"/>
          </a:xfrm>
        </p:spPr>
        <p:txBody>
          <a:bodyPr/>
          <a:lstStyle/>
          <a:p>
            <a:pPr eaLnBrk="1" hangingPunct="1"/>
            <a:r>
              <a:rPr lang="en-US" altLang="en-US" sz="4000" b="1" smtClean="0"/>
              <a:t>A reminder to consider others Please:</a:t>
            </a:r>
          </a:p>
        </p:txBody>
      </p:sp>
      <p:sp>
        <p:nvSpPr>
          <p:cNvPr id="6147" name="Rectangle 3"/>
          <p:cNvSpPr>
            <a:spLocks noGrp="1" noChangeArrowheads="1"/>
          </p:cNvSpPr>
          <p:nvPr>
            <p:ph type="subTitle" idx="4294967295"/>
          </p:nvPr>
        </p:nvSpPr>
        <p:spPr>
          <a:xfrm>
            <a:off x="304800" y="1295400"/>
            <a:ext cx="8458200" cy="5334000"/>
          </a:xfrm>
        </p:spPr>
        <p:txBody>
          <a:bodyPr/>
          <a:lstStyle/>
          <a:p>
            <a:pPr marL="395288" indent="-395288" eaLnBrk="1" hangingPunct="1">
              <a:buFont typeface="Wingdings" panose="05000000000000000000" pitchFamily="2" charset="2"/>
              <a:buChar char="§"/>
            </a:pPr>
            <a:r>
              <a:rPr lang="en-US" altLang="en-US" b="1" dirty="0" smtClean="0"/>
              <a:t>Silence your cell phone &amp; all electronic devices</a:t>
            </a:r>
          </a:p>
          <a:p>
            <a:pPr marL="395288" indent="-395288" eaLnBrk="1" hangingPunct="1">
              <a:buFont typeface="Wingdings" panose="05000000000000000000" pitchFamily="2" charset="2"/>
              <a:buChar char="§"/>
            </a:pPr>
            <a:r>
              <a:rPr lang="en-US" altLang="en-US" b="1" dirty="0" smtClean="0"/>
              <a:t>Use the nursery or cry room if your child is fussy</a:t>
            </a:r>
          </a:p>
          <a:p>
            <a:pPr marL="395288" indent="-395288" eaLnBrk="1" hangingPunct="1">
              <a:buFont typeface="Wingdings" panose="05000000000000000000" pitchFamily="2" charset="2"/>
              <a:buChar char="§"/>
            </a:pPr>
            <a:r>
              <a:rPr lang="en-US" altLang="en-US" b="1" dirty="0" smtClean="0"/>
              <a:t>Get up during the preaching only if absolutely necessary (please sit in back if you must leave early)</a:t>
            </a:r>
          </a:p>
          <a:p>
            <a:pPr marL="395288" indent="-395288" eaLnBrk="1" hangingPunct="1">
              <a:buFont typeface="Wingdings" panose="05000000000000000000" pitchFamily="2" charset="2"/>
              <a:buChar char="§"/>
            </a:pPr>
            <a:r>
              <a:rPr lang="en-US" altLang="en-US" b="1" dirty="0" smtClean="0"/>
              <a:t>Refrain from eating &amp; drinking during worship service (</a:t>
            </a:r>
            <a:r>
              <a:rPr lang="en-US" altLang="en-US" b="1" smtClean="0"/>
              <a:t>except medical needs) </a:t>
            </a:r>
            <a:endParaRPr lang="en-US" altLang="en-US" b="1" dirty="0" smtClean="0"/>
          </a:p>
        </p:txBody>
      </p:sp>
    </p:spTree>
    <p:extLst>
      <p:ext uri="{BB962C8B-B14F-4D97-AF65-F5344CB8AC3E}">
        <p14:creationId xmlns:p14="http://schemas.microsoft.com/office/powerpoint/2010/main" val="3374892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rgbClr val="000066"/>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ctrTitle" idx="4294967295"/>
          </p:nvPr>
        </p:nvSpPr>
        <p:spPr>
          <a:xfrm>
            <a:off x="0" y="0"/>
            <a:ext cx="9144000" cy="1219200"/>
          </a:xfrm>
          <a:noFill/>
          <a:ln/>
        </p:spPr>
        <p:txBody>
          <a:bodyPr lIns="0" tIns="0" rIns="0" bIns="0">
            <a:spAutoFit/>
          </a:bodyPr>
          <a:lstStyle/>
          <a:p>
            <a:pPr defTabSz="381000"/>
            <a:r>
              <a:rPr lang="en-US" altLang="en-US" b="1" u="sng" dirty="0" smtClean="0">
                <a:solidFill>
                  <a:srgbClr val="A0D0FF"/>
                </a:solidFill>
                <a:latin typeface="Arial Narrow" panose="020B0606020202030204" pitchFamily="34" charset="0"/>
              </a:rPr>
              <a:t>Defining Prayer</a:t>
            </a:r>
            <a:r>
              <a:rPr lang="en-US" altLang="en-US" b="1" u="sng" dirty="0">
                <a:solidFill>
                  <a:srgbClr val="A0D0FF"/>
                </a:solidFill>
                <a:latin typeface="Arial Narrow" panose="020B0606020202030204" pitchFamily="34" charset="0"/>
              </a:rPr>
              <a:t/>
            </a:r>
            <a:br>
              <a:rPr lang="en-US" altLang="en-US" b="1" u="sng" dirty="0">
                <a:solidFill>
                  <a:srgbClr val="A0D0FF"/>
                </a:solidFill>
                <a:latin typeface="Arial Narrow" panose="020B0606020202030204" pitchFamily="34" charset="0"/>
              </a:rPr>
            </a:br>
            <a:r>
              <a:rPr lang="en-US" altLang="en-US" sz="3600" b="1" dirty="0">
                <a:solidFill>
                  <a:srgbClr val="FFFF99"/>
                </a:solidFill>
                <a:latin typeface="Arial Narrow" panose="020B0606020202030204" pitchFamily="34" charset="0"/>
              </a:rPr>
              <a:t>Selected Scriptures</a:t>
            </a:r>
          </a:p>
        </p:txBody>
      </p:sp>
      <p:sp>
        <p:nvSpPr>
          <p:cNvPr id="6150" name="Rectangle 6"/>
          <p:cNvSpPr>
            <a:spLocks noGrp="1" noChangeArrowheads="1"/>
          </p:cNvSpPr>
          <p:nvPr>
            <p:ph type="body" idx="4294967295"/>
          </p:nvPr>
        </p:nvSpPr>
        <p:spPr>
          <a:xfrm>
            <a:off x="0" y="1143000"/>
            <a:ext cx="9144000" cy="5105400"/>
          </a:xfrm>
          <a:noFill/>
          <a:ln/>
        </p:spPr>
        <p:txBody>
          <a:bodyPr/>
          <a:lstStyle/>
          <a:p>
            <a:pPr marL="169863" indent="-169863"/>
            <a:r>
              <a:rPr lang="en-US" altLang="en-US" sz="4400" b="1" dirty="0">
                <a:solidFill>
                  <a:srgbClr val="FFFFFF"/>
                </a:solidFill>
                <a:latin typeface="Arial Narrow" panose="020B0606020202030204" pitchFamily="34" charset="0"/>
              </a:rPr>
              <a:t>Proper motivation for prayer arises out of a proper relationship with God</a:t>
            </a:r>
          </a:p>
          <a:p>
            <a:pPr marL="169863" indent="-169863"/>
            <a:r>
              <a:rPr lang="en-US" altLang="en-US" sz="4400" b="1" dirty="0">
                <a:solidFill>
                  <a:srgbClr val="FFFFFF"/>
                </a:solidFill>
                <a:latin typeface="Arial Narrow" panose="020B0606020202030204" pitchFamily="34" charset="0"/>
              </a:rPr>
              <a:t>Remember, Repent, Redo</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6150">
                                            <p:txEl>
                                              <p:pRg st="0" end="0"/>
                                            </p:txEl>
                                          </p:spTgt>
                                        </p:tgtEl>
                                        <p:attrNameLst>
                                          <p:attrName>style.visibility</p:attrName>
                                        </p:attrNameLst>
                                      </p:cBhvr>
                                      <p:to>
                                        <p:strVal val="visible"/>
                                      </p:to>
                                    </p:set>
                                    <p:anim calcmode="lin" valueType="num">
                                      <p:cBhvr additive="base">
                                        <p:cTn id="11" dur="500" fill="hold"/>
                                        <p:tgtEl>
                                          <p:spTgt spid="6150">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150">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50">
                                            <p:txEl>
                                              <p:pRg st="0" end="0"/>
                                            </p:txEl>
                                          </p:spTgt>
                                        </p:tgtEl>
                                        <p:attrNameLst>
                                          <p:attrName>ppt_c</p:attrName>
                                        </p:attrNameLst>
                                      </p:cBhvr>
                                      <p:to>
                                        <a:srgbClr val="DDDDDD"/>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150">
                                            <p:txEl>
                                              <p:pRg st="1" end="1"/>
                                            </p:txEl>
                                          </p:spTgt>
                                        </p:tgtEl>
                                        <p:attrNameLst>
                                          <p:attrName>style.visibility</p:attrName>
                                        </p:attrNameLst>
                                      </p:cBhvr>
                                      <p:to>
                                        <p:strVal val="visible"/>
                                      </p:to>
                                    </p:set>
                                    <p:anim calcmode="lin" valueType="num">
                                      <p:cBhvr additive="base">
                                        <p:cTn id="17" dur="500" fill="hold"/>
                                        <p:tgtEl>
                                          <p:spTgt spid="6150">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15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5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Problems in Prayer</a:t>
            </a:r>
            <a:endParaRPr lang="en-US" altLang="en-US" sz="3600" b="1">
              <a:solidFill>
                <a:srgbClr val="FFFF99"/>
              </a:solidFill>
              <a:latin typeface="Arial Narrow" panose="020B0606020202030204" pitchFamily="34" charset="0"/>
            </a:endParaRPr>
          </a:p>
        </p:txBody>
      </p:sp>
      <p:sp>
        <p:nvSpPr>
          <p:cNvPr id="80899" name="Rectangle 3"/>
          <p:cNvSpPr>
            <a:spLocks noGrp="1" noChangeArrowheads="1"/>
          </p:cNvSpPr>
          <p:nvPr>
            <p:ph type="body" idx="4294967295"/>
          </p:nvPr>
        </p:nvSpPr>
        <p:spPr>
          <a:xfrm>
            <a:off x="0" y="838200"/>
            <a:ext cx="9144000" cy="5105400"/>
          </a:xfrm>
          <a:noFill/>
          <a:ln/>
        </p:spPr>
        <p:txBody>
          <a:bodyPr/>
          <a:lstStyle/>
          <a:p>
            <a:pPr marL="169863" indent="-169863"/>
            <a:r>
              <a:rPr lang="en-US" altLang="en-US" sz="4400" b="1">
                <a:solidFill>
                  <a:srgbClr val="FFFFFF"/>
                </a:solidFill>
                <a:latin typeface="Arial Narrow" panose="020B0606020202030204" pitchFamily="34" charset="0"/>
              </a:rPr>
              <a:t>Why does prayer seem ineffectual?</a:t>
            </a:r>
          </a:p>
          <a:p>
            <a:pPr marL="169863" indent="-169863"/>
            <a:r>
              <a:rPr lang="en-US" altLang="en-US" sz="4400" b="1">
                <a:solidFill>
                  <a:srgbClr val="FFFFFF"/>
                </a:solidFill>
                <a:latin typeface="Arial Narrow" panose="020B0606020202030204" pitchFamily="34" charset="0"/>
              </a:rPr>
              <a:t>Why does God turn a deaf ear to us?</a:t>
            </a:r>
          </a:p>
          <a:p>
            <a:pPr marL="169863" indent="-169863"/>
            <a:r>
              <a:rPr lang="en-US" altLang="en-US" sz="4400" b="1">
                <a:solidFill>
                  <a:srgbClr val="FFFFFF"/>
                </a:solidFill>
                <a:latin typeface="Arial Narrow" panose="020B0606020202030204" pitchFamily="34" charset="0"/>
              </a:rPr>
              <a:t>Are the Bible’s promises true?</a:t>
            </a:r>
          </a:p>
          <a:p>
            <a:pPr marL="169863" indent="-169863"/>
            <a:r>
              <a:rPr lang="en-US" altLang="en-US" sz="4400" b="1">
                <a:solidFill>
                  <a:srgbClr val="FFFFFF"/>
                </a:solidFill>
                <a:latin typeface="Arial Narrow" panose="020B0606020202030204" pitchFamily="34" charset="0"/>
              </a:rPr>
              <a:t>Does God really answer prayer?</a:t>
            </a:r>
          </a:p>
          <a:p>
            <a:pPr marL="169863" indent="-169863" algn="ctr">
              <a:buFontTx/>
              <a:buNone/>
            </a:pPr>
            <a:r>
              <a:rPr lang="en-US" altLang="en-US" sz="4400" b="1">
                <a:solidFill>
                  <a:srgbClr val="FFFF99"/>
                </a:solidFill>
                <a:latin typeface="Arial Narrow" panose="020B0606020202030204" pitchFamily="34" charset="0"/>
              </a:rPr>
              <a:t>The questions &amp; doubts of untested faith</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08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80899">
                                            <p:txEl>
                                              <p:pRg st="0" end="0"/>
                                            </p:txEl>
                                          </p:spTgt>
                                        </p:tgtEl>
                                        <p:attrNameLst>
                                          <p:attrName>style.visibility</p:attrName>
                                        </p:attrNameLst>
                                      </p:cBhvr>
                                      <p:to>
                                        <p:strVal val="visible"/>
                                      </p:to>
                                    </p:set>
                                    <p:anim calcmode="lin" valueType="num">
                                      <p:cBhvr additive="base">
                                        <p:cTn id="11" dur="500" fill="hold"/>
                                        <p:tgtEl>
                                          <p:spTgt spid="8089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0899">
                                            <p:txEl>
                                              <p:pRg st="0" end="0"/>
                                            </p:txEl>
                                          </p:spTgt>
                                        </p:tgtEl>
                                        <p:attrNameLst>
                                          <p:attrName>ppt_y</p:attrName>
                                        </p:attrNameLst>
                                      </p:cBhvr>
                                      <p:tavLst>
                                        <p:tav tm="0">
                                          <p:val>
                                            <p:strVal val="#ppt_y"/>
                                          </p:val>
                                        </p:tav>
                                        <p:tav tm="100000">
                                          <p:val>
                                            <p:strVal val="#ppt_y"/>
                                          </p:val>
                                        </p:tav>
                                      </p:tavLst>
                                    </p:anim>
                                  </p:childTnLst>
                                </p:cTn>
                              </p:par>
                            </p:childTnLst>
                          </p:cTn>
                        </p:par>
                        <p:par>
                          <p:cTn id="13" fill="hold" nodeType="withGroup">
                            <p:stCondLst>
                              <p:cond delay="500"/>
                            </p:stCondLst>
                            <p:childTnLst>
                              <p:par>
                                <p:cTn id="14" presetID="2" presetClass="entr" presetSubtype="8" fill="hold" grpId="0" nodeType="afterEffect">
                                  <p:stCondLst>
                                    <p:cond delay="1000"/>
                                  </p:stCondLst>
                                  <p:childTnLst>
                                    <p:set>
                                      <p:cBhvr>
                                        <p:cTn id="15" dur="1" fill="hold">
                                          <p:stCondLst>
                                            <p:cond delay="0"/>
                                          </p:stCondLst>
                                        </p:cTn>
                                        <p:tgtEl>
                                          <p:spTgt spid="80899">
                                            <p:txEl>
                                              <p:pRg st="1" end="1"/>
                                            </p:txEl>
                                          </p:spTgt>
                                        </p:tgtEl>
                                        <p:attrNameLst>
                                          <p:attrName>style.visibility</p:attrName>
                                        </p:attrNameLst>
                                      </p:cBhvr>
                                      <p:to>
                                        <p:strVal val="visible"/>
                                      </p:to>
                                    </p:set>
                                    <p:anim calcmode="lin" valueType="num">
                                      <p:cBhvr additive="base">
                                        <p:cTn id="16" dur="500" fill="hold"/>
                                        <p:tgtEl>
                                          <p:spTgt spid="80899">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80899">
                                            <p:txEl>
                                              <p:pRg st="1" end="1"/>
                                            </p:txEl>
                                          </p:spTgt>
                                        </p:tgtEl>
                                        <p:attrNameLst>
                                          <p:attrName>ppt_y</p:attrName>
                                        </p:attrNameLst>
                                      </p:cBhvr>
                                      <p:tavLst>
                                        <p:tav tm="0">
                                          <p:val>
                                            <p:strVal val="#ppt_y"/>
                                          </p:val>
                                        </p:tav>
                                        <p:tav tm="100000">
                                          <p:val>
                                            <p:strVal val="#ppt_y"/>
                                          </p:val>
                                        </p:tav>
                                      </p:tavLst>
                                    </p:anim>
                                  </p:childTnLst>
                                </p:cTn>
                              </p:par>
                            </p:childTnLst>
                          </p:cTn>
                        </p:par>
                        <p:par>
                          <p:cTn id="18" fill="hold" nodeType="withGroup">
                            <p:stCondLst>
                              <p:cond delay="2000"/>
                            </p:stCondLst>
                            <p:childTnLst>
                              <p:par>
                                <p:cTn id="19" presetID="2" presetClass="entr" presetSubtype="8" fill="hold" grpId="0" nodeType="afterEffect">
                                  <p:stCondLst>
                                    <p:cond delay="1000"/>
                                  </p:stCondLst>
                                  <p:childTnLst>
                                    <p:set>
                                      <p:cBhvr>
                                        <p:cTn id="20" dur="1" fill="hold">
                                          <p:stCondLst>
                                            <p:cond delay="0"/>
                                          </p:stCondLst>
                                        </p:cTn>
                                        <p:tgtEl>
                                          <p:spTgt spid="80899">
                                            <p:txEl>
                                              <p:pRg st="2" end="2"/>
                                            </p:txEl>
                                          </p:spTgt>
                                        </p:tgtEl>
                                        <p:attrNameLst>
                                          <p:attrName>style.visibility</p:attrName>
                                        </p:attrNameLst>
                                      </p:cBhvr>
                                      <p:to>
                                        <p:strVal val="visible"/>
                                      </p:to>
                                    </p:set>
                                    <p:anim calcmode="lin" valueType="num">
                                      <p:cBhvr additive="base">
                                        <p:cTn id="21" dur="500" fill="hold"/>
                                        <p:tgtEl>
                                          <p:spTgt spid="80899">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0899">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withGroup">
                            <p:stCondLst>
                              <p:cond delay="3500"/>
                            </p:stCondLst>
                            <p:childTnLst>
                              <p:par>
                                <p:cTn id="24" presetID="2" presetClass="entr" presetSubtype="8" fill="hold" grpId="0" nodeType="afterEffect">
                                  <p:stCondLst>
                                    <p:cond delay="1000"/>
                                  </p:stCondLst>
                                  <p:childTnLst>
                                    <p:set>
                                      <p:cBhvr>
                                        <p:cTn id="25" dur="1" fill="hold">
                                          <p:stCondLst>
                                            <p:cond delay="0"/>
                                          </p:stCondLst>
                                        </p:cTn>
                                        <p:tgtEl>
                                          <p:spTgt spid="80899">
                                            <p:txEl>
                                              <p:pRg st="3" end="3"/>
                                            </p:txEl>
                                          </p:spTgt>
                                        </p:tgtEl>
                                        <p:attrNameLst>
                                          <p:attrName>style.visibility</p:attrName>
                                        </p:attrNameLst>
                                      </p:cBhvr>
                                      <p:to>
                                        <p:strVal val="visible"/>
                                      </p:to>
                                    </p:set>
                                    <p:anim calcmode="lin" valueType="num">
                                      <p:cBhvr additive="base">
                                        <p:cTn id="26" dur="500" fill="hold"/>
                                        <p:tgtEl>
                                          <p:spTgt spid="80899">
                                            <p:txEl>
                                              <p:pRg st="3" end="3"/>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808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80899">
                                            <p:txEl>
                                              <p:pRg st="4" end="4"/>
                                            </p:txEl>
                                          </p:spTgt>
                                        </p:tgtEl>
                                        <p:attrNameLst>
                                          <p:attrName>style.visibility</p:attrName>
                                        </p:attrNameLst>
                                      </p:cBhvr>
                                      <p:to>
                                        <p:strVal val="visible"/>
                                      </p:to>
                                    </p:set>
                                    <p:anim calcmode="lin" valueType="num">
                                      <p:cBhvr additive="base">
                                        <p:cTn id="32" dur="500" fill="hold"/>
                                        <p:tgtEl>
                                          <p:spTgt spid="80899">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808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P spid="80899"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What Prayer is Not</a:t>
            </a:r>
            <a:endParaRPr lang="en-US" altLang="en-US" sz="3600" b="1">
              <a:solidFill>
                <a:srgbClr val="FFFF99"/>
              </a:solidFill>
              <a:latin typeface="Arial Narrow" panose="020B0606020202030204" pitchFamily="34" charset="0"/>
            </a:endParaRPr>
          </a:p>
        </p:txBody>
      </p:sp>
      <p:sp>
        <p:nvSpPr>
          <p:cNvPr id="51203" name="Rectangle 3"/>
          <p:cNvSpPr>
            <a:spLocks noGrp="1" noChangeArrowheads="1"/>
          </p:cNvSpPr>
          <p:nvPr>
            <p:ph type="body" idx="4294967295"/>
          </p:nvPr>
        </p:nvSpPr>
        <p:spPr>
          <a:xfrm>
            <a:off x="0" y="914400"/>
            <a:ext cx="9144000" cy="3048000"/>
          </a:xfrm>
          <a:noFill/>
          <a:ln/>
        </p:spPr>
        <p:txBody>
          <a:bodyPr/>
          <a:lstStyle/>
          <a:p>
            <a:r>
              <a:rPr lang="en-US" altLang="en-US" sz="4400" b="1">
                <a:solidFill>
                  <a:srgbClr val="FFFFFF"/>
                </a:solidFill>
                <a:latin typeface="Arial Narrow" panose="020B0606020202030204" pitchFamily="34" charset="0"/>
              </a:rPr>
              <a:t>Asking &amp; Receiving</a:t>
            </a:r>
          </a:p>
          <a:p>
            <a:r>
              <a:rPr lang="en-US" altLang="en-US" sz="4400" b="1">
                <a:solidFill>
                  <a:srgbClr val="FFFFFF"/>
                </a:solidFill>
                <a:latin typeface="Arial Narrow" panose="020B0606020202030204" pitchFamily="34" charset="0"/>
              </a:rPr>
              <a:t>A magical force of positive thinking</a:t>
            </a:r>
          </a:p>
          <a:p>
            <a:r>
              <a:rPr lang="en-US" altLang="en-US" sz="4400" b="1">
                <a:solidFill>
                  <a:srgbClr val="FFFFFF"/>
                </a:solidFill>
                <a:latin typeface="Arial Narrow" panose="020B0606020202030204" pitchFamily="34" charset="0"/>
              </a:rPr>
              <a:t>A means of forcing God or spirits to do our bidding</a:t>
            </a:r>
          </a:p>
        </p:txBody>
      </p:sp>
      <p:sp>
        <p:nvSpPr>
          <p:cNvPr id="51204" name="Text Box 4"/>
          <p:cNvSpPr txBox="1">
            <a:spLocks noChangeArrowheads="1"/>
          </p:cNvSpPr>
          <p:nvPr/>
        </p:nvSpPr>
        <p:spPr bwMode="auto">
          <a:xfrm>
            <a:off x="228600" y="4343400"/>
            <a:ext cx="8610600"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400" b="1">
                <a:solidFill>
                  <a:schemeClr val="bg1"/>
                </a:solidFill>
                <a:latin typeface="Arial Narrow" panose="020B0606020202030204" pitchFamily="34" charset="0"/>
              </a:rPr>
              <a:t>A fourth dimension manipulated by man – Paul Yonggi Cho</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1202"/>
                                        </p:tgtEl>
                                        <p:attrNameLst>
                                          <p:attrName>style.visibility</p:attrName>
                                        </p:attrNameLst>
                                      </p:cBhvr>
                                      <p:to>
                                        <p:strVal val="visible"/>
                                      </p:to>
                                    </p:set>
                                  </p:childTnLst>
                                </p:cTn>
                              </p:par>
                              <p:par>
                                <p:cTn id="7" presetID="9" presetClass="entr" presetSubtype="0" fill="hold" grpId="0" nodeType="withEffect">
                                  <p:stCondLst>
                                    <p:cond delay="0"/>
                                  </p:stCondLst>
                                  <p:childTnLst>
                                    <p:set>
                                      <p:cBhvr>
                                        <p:cTn id="8" dur="1" fill="hold">
                                          <p:stCondLst>
                                            <p:cond delay="0"/>
                                          </p:stCondLst>
                                        </p:cTn>
                                        <p:tgtEl>
                                          <p:spTgt spid="51203">
                                            <p:txEl>
                                              <p:pRg st="0" end="0"/>
                                            </p:txEl>
                                          </p:spTgt>
                                        </p:tgtEl>
                                        <p:attrNameLst>
                                          <p:attrName>style.visibility</p:attrName>
                                        </p:attrNameLst>
                                      </p:cBhvr>
                                      <p:to>
                                        <p:strVal val="visible"/>
                                      </p:to>
                                    </p:set>
                                    <p:animEffect transition="in" filter="dissolve">
                                      <p:cBhvr>
                                        <p:cTn id="9" dur="500"/>
                                        <p:tgtEl>
                                          <p:spTgt spid="5120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dissolve">
                                      <p:cBhvr>
                                        <p:cTn id="14" dur="500"/>
                                        <p:tgtEl>
                                          <p:spTgt spid="51203">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51203">
                                            <p:txEl>
                                              <p:pRg st="2" end="2"/>
                                            </p:txEl>
                                          </p:spTgt>
                                        </p:tgtEl>
                                        <p:attrNameLst>
                                          <p:attrName>style.visibility</p:attrName>
                                        </p:attrNameLst>
                                      </p:cBhvr>
                                      <p:to>
                                        <p:strVal val="visible"/>
                                      </p:to>
                                    </p:set>
                                    <p:animEffect transition="in" filter="dissolve">
                                      <p:cBhvr>
                                        <p:cTn id="19" dur="500"/>
                                        <p:tgtEl>
                                          <p:spTgt spid="51203">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1204"/>
                                        </p:tgtEl>
                                        <p:attrNameLst>
                                          <p:attrName>style.visibility</p:attrName>
                                        </p:attrNameLst>
                                      </p:cBhvr>
                                      <p:to>
                                        <p:strVal val="visible"/>
                                      </p:to>
                                    </p:set>
                                    <p:animEffect transition="in" filter="dissolve">
                                      <p:cBhvr>
                                        <p:cTn id="24" dur="500"/>
                                        <p:tgtEl>
                                          <p:spTgt spid="51204"/>
                                        </p:tgtEl>
                                      </p:cBhvr>
                                    </p:animEffect>
                                  </p:childTnLst>
                                </p:cTn>
                              </p:par>
                              <p:par>
                                <p:cTn id="25" presetID="24" presetClass="emph" presetSubtype="0" fill="hold" grpId="1" nodeType="withEffect">
                                  <p:stCondLst>
                                    <p:cond delay="0"/>
                                  </p:stCondLst>
                                  <p:childTnLst>
                                    <p:animClr clrSpc="hsl" dir="cw">
                                      <p:cBhvr override="childStyle">
                                        <p:cTn id="26" dur="500" fill="hold"/>
                                        <p:tgtEl>
                                          <p:spTgt spid="51203">
                                            <p:txEl>
                                              <p:pRg st="0" end="0"/>
                                            </p:txEl>
                                          </p:spTgt>
                                        </p:tgtEl>
                                        <p:attrNameLst>
                                          <p:attrName>style.color</p:attrName>
                                        </p:attrNameLst>
                                      </p:cBhvr>
                                      <p:by>
                                        <p:hsl h="0" s="-12549" l="-25098"/>
                                      </p:by>
                                    </p:animClr>
                                    <p:animClr clrSpc="hsl" dir="cw">
                                      <p:cBhvr>
                                        <p:cTn id="27" dur="500" fill="hold"/>
                                        <p:tgtEl>
                                          <p:spTgt spid="51203">
                                            <p:txEl>
                                              <p:pRg st="0" end="0"/>
                                            </p:txEl>
                                          </p:spTgt>
                                        </p:tgtEl>
                                        <p:attrNameLst>
                                          <p:attrName>fillcolor</p:attrName>
                                        </p:attrNameLst>
                                      </p:cBhvr>
                                      <p:by>
                                        <p:hsl h="0" s="-12549" l="-25098"/>
                                      </p:by>
                                    </p:animClr>
                                    <p:animClr clrSpc="hsl" dir="cw">
                                      <p:cBhvr>
                                        <p:cTn id="28" dur="500" fill="hold"/>
                                        <p:tgtEl>
                                          <p:spTgt spid="51203">
                                            <p:txEl>
                                              <p:pRg st="0" end="0"/>
                                            </p:txEl>
                                          </p:spTgt>
                                        </p:tgtEl>
                                        <p:attrNameLst>
                                          <p:attrName>stroke.color</p:attrName>
                                        </p:attrNameLst>
                                      </p:cBhvr>
                                      <p:by>
                                        <p:hsl h="0" s="-12549" l="-25098"/>
                                      </p:by>
                                    </p:animClr>
                                    <p:set>
                                      <p:cBhvr>
                                        <p:cTn id="29" dur="500" fill="hold"/>
                                        <p:tgtEl>
                                          <p:spTgt spid="51203">
                                            <p:txEl>
                                              <p:pRg st="0" end="0"/>
                                            </p:txEl>
                                          </p:spTgt>
                                        </p:tgtEl>
                                        <p:attrNameLst>
                                          <p:attrName>fill.type</p:attrName>
                                        </p:attrNameLst>
                                      </p:cBhvr>
                                      <p:to>
                                        <p:strVal val="solid"/>
                                      </p:to>
                                    </p:set>
                                  </p:childTnLst>
                                </p:cTn>
                              </p:par>
                              <p:par>
                                <p:cTn id="30" presetID="24" presetClass="emph" presetSubtype="0" fill="hold" grpId="1" nodeType="withEffect">
                                  <p:stCondLst>
                                    <p:cond delay="0"/>
                                  </p:stCondLst>
                                  <p:childTnLst>
                                    <p:animClr clrSpc="hsl" dir="cw">
                                      <p:cBhvr override="childStyle">
                                        <p:cTn id="31" dur="500" fill="hold"/>
                                        <p:tgtEl>
                                          <p:spTgt spid="51203">
                                            <p:txEl>
                                              <p:pRg st="1" end="1"/>
                                            </p:txEl>
                                          </p:spTgt>
                                        </p:tgtEl>
                                        <p:attrNameLst>
                                          <p:attrName>style.color</p:attrName>
                                        </p:attrNameLst>
                                      </p:cBhvr>
                                      <p:by>
                                        <p:hsl h="0" s="-12549" l="-25098"/>
                                      </p:by>
                                    </p:animClr>
                                    <p:animClr clrSpc="hsl" dir="cw">
                                      <p:cBhvr>
                                        <p:cTn id="32" dur="500" fill="hold"/>
                                        <p:tgtEl>
                                          <p:spTgt spid="51203">
                                            <p:txEl>
                                              <p:pRg st="1" end="1"/>
                                            </p:txEl>
                                          </p:spTgt>
                                        </p:tgtEl>
                                        <p:attrNameLst>
                                          <p:attrName>fillcolor</p:attrName>
                                        </p:attrNameLst>
                                      </p:cBhvr>
                                      <p:by>
                                        <p:hsl h="0" s="-12549" l="-25098"/>
                                      </p:by>
                                    </p:animClr>
                                    <p:animClr clrSpc="hsl" dir="cw">
                                      <p:cBhvr>
                                        <p:cTn id="33" dur="500" fill="hold"/>
                                        <p:tgtEl>
                                          <p:spTgt spid="51203">
                                            <p:txEl>
                                              <p:pRg st="1" end="1"/>
                                            </p:txEl>
                                          </p:spTgt>
                                        </p:tgtEl>
                                        <p:attrNameLst>
                                          <p:attrName>stroke.color</p:attrName>
                                        </p:attrNameLst>
                                      </p:cBhvr>
                                      <p:by>
                                        <p:hsl h="0" s="-12549" l="-25098"/>
                                      </p:by>
                                    </p:animClr>
                                    <p:set>
                                      <p:cBhvr>
                                        <p:cTn id="34" dur="500" fill="hold"/>
                                        <p:tgtEl>
                                          <p:spTgt spid="51203">
                                            <p:txEl>
                                              <p:pRg st="1" end="1"/>
                                            </p:txEl>
                                          </p:spTgt>
                                        </p:tgtEl>
                                        <p:attrNameLst>
                                          <p:attrName>fill.type</p:attrName>
                                        </p:attrNameLst>
                                      </p:cBhvr>
                                      <p:to>
                                        <p:strVal val="solid"/>
                                      </p:to>
                                    </p:set>
                                  </p:childTnLst>
                                </p:cTn>
                              </p:par>
                              <p:par>
                                <p:cTn id="35" presetID="24" presetClass="emph" presetSubtype="0" fill="hold" grpId="1" nodeType="withEffect">
                                  <p:stCondLst>
                                    <p:cond delay="0"/>
                                  </p:stCondLst>
                                  <p:childTnLst>
                                    <p:animClr clrSpc="hsl" dir="cw">
                                      <p:cBhvr override="childStyle">
                                        <p:cTn id="36" dur="500" fill="hold"/>
                                        <p:tgtEl>
                                          <p:spTgt spid="51203">
                                            <p:txEl>
                                              <p:pRg st="2" end="2"/>
                                            </p:txEl>
                                          </p:spTgt>
                                        </p:tgtEl>
                                        <p:attrNameLst>
                                          <p:attrName>style.color</p:attrName>
                                        </p:attrNameLst>
                                      </p:cBhvr>
                                      <p:by>
                                        <p:hsl h="0" s="-12549" l="-25098"/>
                                      </p:by>
                                    </p:animClr>
                                    <p:animClr clrSpc="hsl" dir="cw">
                                      <p:cBhvr>
                                        <p:cTn id="37" dur="500" fill="hold"/>
                                        <p:tgtEl>
                                          <p:spTgt spid="51203">
                                            <p:txEl>
                                              <p:pRg st="2" end="2"/>
                                            </p:txEl>
                                          </p:spTgt>
                                        </p:tgtEl>
                                        <p:attrNameLst>
                                          <p:attrName>fillcolor</p:attrName>
                                        </p:attrNameLst>
                                      </p:cBhvr>
                                      <p:by>
                                        <p:hsl h="0" s="-12549" l="-25098"/>
                                      </p:by>
                                    </p:animClr>
                                    <p:animClr clrSpc="hsl" dir="cw">
                                      <p:cBhvr>
                                        <p:cTn id="38" dur="500" fill="hold"/>
                                        <p:tgtEl>
                                          <p:spTgt spid="51203">
                                            <p:txEl>
                                              <p:pRg st="2" end="2"/>
                                            </p:txEl>
                                          </p:spTgt>
                                        </p:tgtEl>
                                        <p:attrNameLst>
                                          <p:attrName>stroke.color</p:attrName>
                                        </p:attrNameLst>
                                      </p:cBhvr>
                                      <p:by>
                                        <p:hsl h="0" s="-12549" l="-25098"/>
                                      </p:by>
                                    </p:animClr>
                                    <p:set>
                                      <p:cBhvr>
                                        <p:cTn id="39" dur="500" fill="hold"/>
                                        <p:tgtEl>
                                          <p:spTgt spid="5120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uiExpand="1" build="p"/>
      <p:bldP spid="51203" grpId="1" uiExpand="1" build="p"/>
      <p:bldP spid="512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dirty="0">
                <a:solidFill>
                  <a:srgbClr val="A0D0FF"/>
                </a:solidFill>
                <a:latin typeface="Arial Narrow" panose="020B0606020202030204" pitchFamily="34" charset="0"/>
              </a:rPr>
              <a:t>What is Prayer?</a:t>
            </a:r>
            <a:endParaRPr lang="en-US" altLang="en-US" sz="3600" b="1" dirty="0">
              <a:solidFill>
                <a:srgbClr val="FFFF99"/>
              </a:solidFill>
              <a:latin typeface="Arial Narrow" panose="020B0606020202030204" pitchFamily="34" charset="0"/>
            </a:endParaRPr>
          </a:p>
        </p:txBody>
      </p:sp>
      <p:sp>
        <p:nvSpPr>
          <p:cNvPr id="52227" name="Rectangle 3"/>
          <p:cNvSpPr>
            <a:spLocks noGrp="1" noChangeArrowheads="1"/>
          </p:cNvSpPr>
          <p:nvPr>
            <p:ph type="body" idx="4294967295"/>
          </p:nvPr>
        </p:nvSpPr>
        <p:spPr>
          <a:xfrm>
            <a:off x="304800" y="838200"/>
            <a:ext cx="8610600" cy="5791200"/>
          </a:xfrm>
          <a:noFill/>
          <a:ln/>
        </p:spPr>
        <p:txBody>
          <a:bodyPr/>
          <a:lstStyle/>
          <a:p>
            <a:pPr marL="0" indent="0" algn="ctr">
              <a:lnSpc>
                <a:spcPct val="90000"/>
              </a:lnSpc>
              <a:buFontTx/>
              <a:buNone/>
            </a:pPr>
            <a:r>
              <a:rPr lang="en-US" altLang="en-US" sz="4400" b="1" dirty="0">
                <a:solidFill>
                  <a:srgbClr val="FFFFFF"/>
                </a:solidFill>
                <a:latin typeface="Arial Narrow" panose="020B0606020202030204" pitchFamily="34" charset="0"/>
              </a:rPr>
              <a:t>Prayer is a sincere, sensible, affectionate pouring out of the heart or soul to God, through Christ, in the strength and assistance of the Holy Spirit, for such things as God has promised, or according to His Word, for the good of the church, with submission in faith to the will of God</a:t>
            </a:r>
          </a:p>
          <a:p>
            <a:pPr algn="ctr">
              <a:lnSpc>
                <a:spcPct val="90000"/>
              </a:lnSpc>
              <a:buFontTx/>
              <a:buNone/>
            </a:pPr>
            <a:r>
              <a:rPr lang="en-US" altLang="en-US" b="1" dirty="0">
                <a:solidFill>
                  <a:srgbClr val="FFFFFF"/>
                </a:solidFill>
                <a:latin typeface="Arial Narrow" panose="020B0606020202030204" pitchFamily="34" charset="0"/>
              </a:rPr>
              <a:t>                                               </a:t>
            </a:r>
            <a:r>
              <a:rPr lang="en-US" altLang="en-US" b="1" dirty="0" smtClean="0">
                <a:solidFill>
                  <a:srgbClr val="FFFFFF"/>
                </a:solidFill>
                <a:latin typeface="Arial Narrow" panose="020B0606020202030204" pitchFamily="34" charset="0"/>
              </a:rPr>
              <a:t>- </a:t>
            </a:r>
            <a:r>
              <a:rPr lang="en-US" altLang="en-US" b="1" dirty="0">
                <a:solidFill>
                  <a:srgbClr val="FFFFFF"/>
                </a:solidFill>
                <a:latin typeface="Arial Narrow" panose="020B0606020202030204" pitchFamily="34" charset="0"/>
              </a:rPr>
              <a:t>John Bunyan</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22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5" fill="hold" grpId="0" nodeType="clickEffect">
                                  <p:stCondLst>
                                    <p:cond delay="0"/>
                                  </p:stCondLst>
                                  <p:childTnLst>
                                    <p:set>
                                      <p:cBhvr>
                                        <p:cTn id="10" dur="1" fill="hold">
                                          <p:stCondLst>
                                            <p:cond delay="0"/>
                                          </p:stCondLst>
                                        </p:cTn>
                                        <p:tgtEl>
                                          <p:spTgt spid="52227">
                                            <p:txEl>
                                              <p:pRg st="0" end="0"/>
                                            </p:txEl>
                                          </p:spTgt>
                                        </p:tgtEl>
                                        <p:attrNameLst>
                                          <p:attrName>style.visibility</p:attrName>
                                        </p:attrNameLst>
                                      </p:cBhvr>
                                      <p:to>
                                        <p:strVal val="visible"/>
                                      </p:to>
                                    </p:set>
                                    <p:animEffect transition="in" filter="blinds(vertical)">
                                      <p:cBhvr>
                                        <p:cTn id="11" dur="500"/>
                                        <p:tgtEl>
                                          <p:spTgt spid="52227">
                                            <p:txEl>
                                              <p:pRg st="0" end="0"/>
                                            </p:txEl>
                                          </p:spTgt>
                                        </p:tgtEl>
                                      </p:cBhvr>
                                    </p:animEffect>
                                  </p:childTnLst>
                                </p:cTn>
                              </p:par>
                              <p:par>
                                <p:cTn id="12" presetID="3" presetClass="entr" presetSubtype="5" fill="hold" grpId="0" nodeType="withEffect">
                                  <p:stCondLst>
                                    <p:cond delay="0"/>
                                  </p:stCondLst>
                                  <p:childTnLst>
                                    <p:set>
                                      <p:cBhvr>
                                        <p:cTn id="13" dur="1" fill="hold">
                                          <p:stCondLst>
                                            <p:cond delay="0"/>
                                          </p:stCondLst>
                                        </p:cTn>
                                        <p:tgtEl>
                                          <p:spTgt spid="52227">
                                            <p:txEl>
                                              <p:pRg st="1" end="1"/>
                                            </p:txEl>
                                          </p:spTgt>
                                        </p:tgtEl>
                                        <p:attrNameLst>
                                          <p:attrName>style.visibility</p:attrName>
                                        </p:attrNameLst>
                                      </p:cBhvr>
                                      <p:to>
                                        <p:strVal val="visible"/>
                                      </p:to>
                                    </p:set>
                                    <p:animEffect transition="in" filter="blinds(vertical)">
                                      <p:cBhvr>
                                        <p:cTn id="14" dur="500"/>
                                        <p:tgtEl>
                                          <p:spTgt spid="522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p:bldP spid="5222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Sincere</a:t>
            </a:r>
            <a:endParaRPr lang="en-US" altLang="en-US" sz="3600" b="1">
              <a:solidFill>
                <a:srgbClr val="FFFF99"/>
              </a:solidFill>
              <a:latin typeface="Arial Narrow" panose="020B0606020202030204" pitchFamily="34" charset="0"/>
            </a:endParaRPr>
          </a:p>
        </p:txBody>
      </p:sp>
      <p:sp>
        <p:nvSpPr>
          <p:cNvPr id="53251" name="Rectangle 3"/>
          <p:cNvSpPr>
            <a:spLocks noGrp="1" noChangeArrowheads="1"/>
          </p:cNvSpPr>
          <p:nvPr>
            <p:ph type="body" idx="4294967295"/>
          </p:nvPr>
        </p:nvSpPr>
        <p:spPr>
          <a:xfrm>
            <a:off x="0" y="838200"/>
            <a:ext cx="9144000" cy="5715000"/>
          </a:xfrm>
          <a:noFill/>
          <a:ln/>
        </p:spPr>
        <p:txBody>
          <a:bodyPr/>
          <a:lstStyle/>
          <a:p>
            <a:r>
              <a:rPr lang="en-US" altLang="en-US" sz="4400" b="1" dirty="0" smtClean="0">
                <a:solidFill>
                  <a:srgbClr val="FFFFFF"/>
                </a:solidFill>
                <a:latin typeface="Arial Narrow" panose="020B0606020202030204" pitchFamily="34" charset="0"/>
              </a:rPr>
              <a:t>Sincere </a:t>
            </a:r>
            <a:r>
              <a:rPr lang="en-US" altLang="en-US" sz="4400" b="1" dirty="0">
                <a:solidFill>
                  <a:srgbClr val="FFFFFF"/>
                </a:solidFill>
                <a:latin typeface="Arial Narrow" panose="020B0606020202030204" pitchFamily="34" charset="0"/>
              </a:rPr>
              <a:t>= “without wax”</a:t>
            </a:r>
          </a:p>
          <a:p>
            <a:r>
              <a:rPr lang="en-US" altLang="en-US" sz="4400" b="1" dirty="0" smtClean="0">
                <a:solidFill>
                  <a:srgbClr val="FFFFFF"/>
                </a:solidFill>
                <a:latin typeface="Arial Narrow" panose="020B0606020202030204" pitchFamily="34" charset="0"/>
              </a:rPr>
              <a:t>Jeremiah 29:12-13</a:t>
            </a:r>
          </a:p>
          <a:p>
            <a:r>
              <a:rPr lang="en-US" altLang="en-US" sz="4400" b="1" dirty="0" smtClean="0">
                <a:solidFill>
                  <a:srgbClr val="FFFFFF"/>
                </a:solidFill>
                <a:latin typeface="Arial Narrow" panose="020B0606020202030204" pitchFamily="34" charset="0"/>
              </a:rPr>
              <a:t>God </a:t>
            </a:r>
            <a:r>
              <a:rPr lang="en-US" altLang="en-US" sz="4400" b="1" dirty="0">
                <a:solidFill>
                  <a:srgbClr val="FFFFFF"/>
                </a:solidFill>
                <a:latin typeface="Arial Narrow" panose="020B0606020202030204" pitchFamily="34" charset="0"/>
              </a:rPr>
              <a:t>knows your heart – 1 Samuel 16:7</a:t>
            </a:r>
          </a:p>
          <a:p>
            <a:r>
              <a:rPr lang="en-US" altLang="en-US" sz="4400" b="1" dirty="0">
                <a:solidFill>
                  <a:srgbClr val="FFFFFF"/>
                </a:solidFill>
                <a:latin typeface="Arial Narrow" panose="020B0606020202030204" pitchFamily="34" charset="0"/>
              </a:rPr>
              <a:t>Without sincerity the Lord will not hear – Psalm 66:17-18</a:t>
            </a:r>
          </a:p>
          <a:p>
            <a:r>
              <a:rPr lang="en-US" altLang="en-US" sz="4400" b="1" dirty="0">
                <a:solidFill>
                  <a:srgbClr val="FFFFFF"/>
                </a:solidFill>
                <a:latin typeface="Arial Narrow" panose="020B0606020202030204" pitchFamily="34" charset="0"/>
              </a:rPr>
              <a:t>Confess sins &amp; be forgiven &amp; cleansed – 1 John 1:9</a:t>
            </a:r>
          </a:p>
          <a:p>
            <a:endParaRPr lang="en-US" altLang="en-US" sz="4400" b="1" i="1" dirty="0">
              <a:solidFill>
                <a:srgbClr val="FFFFFF"/>
              </a:solidFill>
              <a:latin typeface="Arial Narrow" panose="020B060602020203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3250"/>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53251">
                                            <p:txEl>
                                              <p:pRg st="0" end="0"/>
                                            </p:txEl>
                                          </p:spTgt>
                                        </p:tgtEl>
                                        <p:attrNameLst>
                                          <p:attrName>style.visibility</p:attrName>
                                        </p:attrNameLst>
                                      </p:cBhvr>
                                      <p:to>
                                        <p:strVal val="visible"/>
                                      </p:to>
                                    </p:set>
                                    <p:animEffect transition="in" filter="wipe(left)">
                                      <p:cBhvr>
                                        <p:cTn id="9" dur="500"/>
                                        <p:tgtEl>
                                          <p:spTgt spid="53251">
                                            <p:txEl>
                                              <p:pRg st="0" end="0"/>
                                            </p:txEl>
                                          </p:spTgt>
                                        </p:tgtEl>
                                      </p:cBhvr>
                                    </p:animEffect>
                                  </p:childTnLst>
                                  <p:subTnLst>
                                    <p:animClr clrSpc="rgb" dir="cw">
                                      <p:cBhvr override="childStyle">
                                        <p:cTn dur="1" fill="hold" display="0" masterRel="nextClick" afterEffect="1"/>
                                        <p:tgtEl>
                                          <p:spTgt spid="53251">
                                            <p:txEl>
                                              <p:pRg st="0" end="0"/>
                                            </p:txEl>
                                          </p:spTgt>
                                        </p:tgtEl>
                                        <p:attrNameLst>
                                          <p:attrName>ppt_c</p:attrName>
                                        </p:attrNameLst>
                                      </p:cBhvr>
                                      <p:to>
                                        <a:srgbClr val="DDDDDD"/>
                                      </p:to>
                                    </p:animClr>
                                  </p:sub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3251">
                                            <p:txEl>
                                              <p:pRg st="1" end="1"/>
                                            </p:txEl>
                                          </p:spTgt>
                                        </p:tgtEl>
                                        <p:attrNameLst>
                                          <p:attrName>style.visibility</p:attrName>
                                        </p:attrNameLst>
                                      </p:cBhvr>
                                      <p:to>
                                        <p:strVal val="visible"/>
                                      </p:to>
                                    </p:set>
                                    <p:animEffect transition="in" filter="wipe(left)">
                                      <p:cBhvr>
                                        <p:cTn id="14" dur="500"/>
                                        <p:tgtEl>
                                          <p:spTgt spid="53251">
                                            <p:txEl>
                                              <p:pRg st="1" end="1"/>
                                            </p:txEl>
                                          </p:spTgt>
                                        </p:tgtEl>
                                      </p:cBhvr>
                                    </p:animEffect>
                                  </p:childTnLst>
                                  <p:subTnLst>
                                    <p:animClr clrSpc="rgb" dir="cw">
                                      <p:cBhvr override="childStyle">
                                        <p:cTn dur="1" fill="hold" display="0" masterRel="nextClick" afterEffect="1"/>
                                        <p:tgtEl>
                                          <p:spTgt spid="53251">
                                            <p:txEl>
                                              <p:pRg st="1" end="1"/>
                                            </p:txEl>
                                          </p:spTgt>
                                        </p:tgtEl>
                                        <p:attrNameLst>
                                          <p:attrName>ppt_c</p:attrName>
                                        </p:attrNameLst>
                                      </p:cBhvr>
                                      <p:to>
                                        <a:srgbClr val="DDDDDD"/>
                                      </p:to>
                                    </p:animClr>
                                  </p:sub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3251">
                                            <p:txEl>
                                              <p:pRg st="2" end="2"/>
                                            </p:txEl>
                                          </p:spTgt>
                                        </p:tgtEl>
                                        <p:attrNameLst>
                                          <p:attrName>style.visibility</p:attrName>
                                        </p:attrNameLst>
                                      </p:cBhvr>
                                      <p:to>
                                        <p:strVal val="visible"/>
                                      </p:to>
                                    </p:set>
                                    <p:animEffect transition="in" filter="wipe(left)">
                                      <p:cBhvr>
                                        <p:cTn id="19" dur="500"/>
                                        <p:tgtEl>
                                          <p:spTgt spid="53251">
                                            <p:txEl>
                                              <p:pRg st="2" end="2"/>
                                            </p:txEl>
                                          </p:spTgt>
                                        </p:tgtEl>
                                      </p:cBhvr>
                                    </p:animEffect>
                                  </p:childTnLst>
                                  <p:subTnLst>
                                    <p:animClr clrSpc="rgb" dir="cw">
                                      <p:cBhvr override="childStyle">
                                        <p:cTn dur="1" fill="hold" display="0" masterRel="nextClick" afterEffect="1"/>
                                        <p:tgtEl>
                                          <p:spTgt spid="53251">
                                            <p:txEl>
                                              <p:pRg st="2" end="2"/>
                                            </p:txEl>
                                          </p:spTgt>
                                        </p:tgtEl>
                                        <p:attrNameLst>
                                          <p:attrName>ppt_c</p:attrName>
                                        </p:attrNameLst>
                                      </p:cBhvr>
                                      <p:to>
                                        <a:srgbClr val="DDDDDD"/>
                                      </p:to>
                                    </p:animClr>
                                  </p:subTnLst>
                                </p:cTn>
                              </p:par>
                            </p:childTnLst>
                          </p:cTn>
                        </p:par>
                        <p:par>
                          <p:cTn id="20" fill="hold" nodeType="withGroup">
                            <p:stCondLst>
                              <p:cond delay="500"/>
                            </p:stCondLst>
                            <p:childTnLst>
                              <p:par>
                                <p:cTn id="21" presetID="22" presetClass="entr" presetSubtype="8" fill="hold" grpId="0" nodeType="afterEffect">
                                  <p:stCondLst>
                                    <p:cond delay="1500"/>
                                  </p:stCondLst>
                                  <p:childTnLst>
                                    <p:set>
                                      <p:cBhvr>
                                        <p:cTn id="22" dur="1" fill="hold">
                                          <p:stCondLst>
                                            <p:cond delay="0"/>
                                          </p:stCondLst>
                                        </p:cTn>
                                        <p:tgtEl>
                                          <p:spTgt spid="53251">
                                            <p:txEl>
                                              <p:pRg st="3" end="3"/>
                                            </p:txEl>
                                          </p:spTgt>
                                        </p:tgtEl>
                                        <p:attrNameLst>
                                          <p:attrName>style.visibility</p:attrName>
                                        </p:attrNameLst>
                                      </p:cBhvr>
                                      <p:to>
                                        <p:strVal val="visible"/>
                                      </p:to>
                                    </p:set>
                                    <p:animEffect transition="in" filter="wipe(left)">
                                      <p:cBhvr>
                                        <p:cTn id="23" dur="500"/>
                                        <p:tgtEl>
                                          <p:spTgt spid="53251">
                                            <p:txEl>
                                              <p:pRg st="3" end="3"/>
                                            </p:txEl>
                                          </p:spTgt>
                                        </p:tgtEl>
                                      </p:cBhvr>
                                    </p:animEffect>
                                  </p:childTnLst>
                                  <p:subTnLst>
                                    <p:animClr clrSpc="rgb" dir="cw">
                                      <p:cBhvr override="childStyle">
                                        <p:cTn dur="1" fill="hold" display="0" masterRel="nextClick" afterEffect="1"/>
                                        <p:tgtEl>
                                          <p:spTgt spid="53251">
                                            <p:txEl>
                                              <p:pRg st="3" end="3"/>
                                            </p:txEl>
                                          </p:spTgt>
                                        </p:tgtEl>
                                        <p:attrNameLst>
                                          <p:attrName>ppt_c</p:attrName>
                                        </p:attrNameLst>
                                      </p:cBhvr>
                                      <p:to>
                                        <a:srgbClr val="DDDDDD"/>
                                      </p:to>
                                    </p:animClr>
                                  </p:sub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3251">
                                            <p:txEl>
                                              <p:pRg st="4" end="4"/>
                                            </p:txEl>
                                          </p:spTgt>
                                        </p:tgtEl>
                                        <p:attrNameLst>
                                          <p:attrName>style.visibility</p:attrName>
                                        </p:attrNameLst>
                                      </p:cBhvr>
                                      <p:to>
                                        <p:strVal val="visible"/>
                                      </p:to>
                                    </p:set>
                                    <p:animEffect transition="in" filter="wipe(left)">
                                      <p:cBhvr>
                                        <p:cTn id="28" dur="500"/>
                                        <p:tgtEl>
                                          <p:spTgt spid="532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5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Sensible</a:t>
            </a:r>
            <a:endParaRPr lang="en-US" altLang="en-US" sz="3600" b="1">
              <a:solidFill>
                <a:srgbClr val="FFFF99"/>
              </a:solidFill>
              <a:latin typeface="Arial Narrow" panose="020B0606020202030204" pitchFamily="34" charset="0"/>
            </a:endParaRPr>
          </a:p>
        </p:txBody>
      </p:sp>
      <p:sp>
        <p:nvSpPr>
          <p:cNvPr id="54275" name="Rectangle 3"/>
          <p:cNvSpPr>
            <a:spLocks noGrp="1" noChangeArrowheads="1"/>
          </p:cNvSpPr>
          <p:nvPr>
            <p:ph type="body" idx="4294967295"/>
          </p:nvPr>
        </p:nvSpPr>
        <p:spPr>
          <a:xfrm>
            <a:off x="0" y="838200"/>
            <a:ext cx="9144000" cy="5105400"/>
          </a:xfrm>
          <a:noFill/>
          <a:ln/>
        </p:spPr>
        <p:txBody>
          <a:bodyPr/>
          <a:lstStyle/>
          <a:p>
            <a:r>
              <a:rPr lang="en-US" altLang="en-US" sz="4400" b="1" dirty="0">
                <a:solidFill>
                  <a:srgbClr val="FFFFFF"/>
                </a:solidFill>
                <a:latin typeface="Arial Narrow" panose="020B0606020202030204" pitchFamily="34" charset="0"/>
              </a:rPr>
              <a:t>Sensible = wise, prudent, having common sense; it is practical &amp; functional rather than decorative</a:t>
            </a:r>
          </a:p>
          <a:p>
            <a:r>
              <a:rPr lang="en-US" altLang="en-US" sz="4400" b="1" dirty="0">
                <a:solidFill>
                  <a:srgbClr val="FFFFFF"/>
                </a:solidFill>
                <a:latin typeface="Arial Narrow" panose="020B0606020202030204" pitchFamily="34" charset="0"/>
              </a:rPr>
              <a:t>It can be emotional – Ps. 38, Mt. 26:75; Psalm 103; Philippians 4:4</a:t>
            </a:r>
          </a:p>
          <a:p>
            <a:r>
              <a:rPr lang="en-US" altLang="en-US" sz="4400" b="1" dirty="0">
                <a:solidFill>
                  <a:srgbClr val="FFFFFF"/>
                </a:solidFill>
                <a:latin typeface="Arial Narrow" panose="020B0606020202030204" pitchFamily="34" charset="0"/>
              </a:rPr>
              <a:t>Pray with both spirit &amp; mind together – 1 Corinthians 14:15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4275">
                                            <p:txEl>
                                              <p:pRg st="0" end="0"/>
                                            </p:txEl>
                                          </p:spTgt>
                                        </p:tgtEl>
                                        <p:attrNameLst>
                                          <p:attrName>style.visibility</p:attrName>
                                        </p:attrNameLst>
                                      </p:cBhvr>
                                      <p:to>
                                        <p:strVal val="visible"/>
                                      </p:to>
                                    </p:set>
                                    <p:animEffect transition="in" filter="fade">
                                      <p:cBhvr>
                                        <p:cTn id="9" dur="1000"/>
                                        <p:tgtEl>
                                          <p:spTgt spid="54275">
                                            <p:txEl>
                                              <p:pRg st="0" end="0"/>
                                            </p:txEl>
                                          </p:spTgt>
                                        </p:tgtEl>
                                      </p:cBhvr>
                                    </p:animEffect>
                                  </p:childTnLst>
                                  <p:subTnLst>
                                    <p:animClr clrSpc="rgb" dir="cw">
                                      <p:cBhvr override="childStyle">
                                        <p:cTn dur="1" fill="hold" display="0" masterRel="nextClick" afterEffect="1"/>
                                        <p:tgtEl>
                                          <p:spTgt spid="54275">
                                            <p:txEl>
                                              <p:pRg st="0" end="0"/>
                                            </p:txEl>
                                          </p:spTgt>
                                        </p:tgtEl>
                                        <p:attrNameLst>
                                          <p:attrName>ppt_c</p:attrName>
                                        </p:attrNameLst>
                                      </p:cBhvr>
                                      <p:to>
                                        <a:srgbClr val="DDDDDD"/>
                                      </p:to>
                                    </p:animClr>
                                  </p:sub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4275">
                                            <p:txEl>
                                              <p:pRg st="1" end="1"/>
                                            </p:txEl>
                                          </p:spTgt>
                                        </p:tgtEl>
                                        <p:attrNameLst>
                                          <p:attrName>style.visibility</p:attrName>
                                        </p:attrNameLst>
                                      </p:cBhvr>
                                      <p:to>
                                        <p:strVal val="visible"/>
                                      </p:to>
                                    </p:set>
                                    <p:animEffect transition="in" filter="fade">
                                      <p:cBhvr>
                                        <p:cTn id="14" dur="1000"/>
                                        <p:tgtEl>
                                          <p:spTgt spid="54275">
                                            <p:txEl>
                                              <p:pRg st="1" end="1"/>
                                            </p:txEl>
                                          </p:spTgt>
                                        </p:tgtEl>
                                      </p:cBhvr>
                                    </p:animEffect>
                                  </p:childTnLst>
                                  <p:subTnLst>
                                    <p:animClr clrSpc="rgb" dir="cw">
                                      <p:cBhvr override="childStyle">
                                        <p:cTn dur="1" fill="hold" display="0" masterRel="nextClick" afterEffect="1"/>
                                        <p:tgtEl>
                                          <p:spTgt spid="54275">
                                            <p:txEl>
                                              <p:pRg st="1" end="1"/>
                                            </p:txEl>
                                          </p:spTgt>
                                        </p:tgtEl>
                                        <p:attrNameLst>
                                          <p:attrName>ppt_c</p:attrName>
                                        </p:attrNameLst>
                                      </p:cBhvr>
                                      <p:to>
                                        <a:srgbClr val="DDDDDD"/>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4275">
                                            <p:txEl>
                                              <p:pRg st="2" end="2"/>
                                            </p:txEl>
                                          </p:spTgt>
                                        </p:tgtEl>
                                        <p:attrNameLst>
                                          <p:attrName>style.visibility</p:attrName>
                                        </p:attrNameLst>
                                      </p:cBhvr>
                                      <p:to>
                                        <p:strVal val="visible"/>
                                      </p:to>
                                    </p:set>
                                    <p:animEffect transition="in" filter="fade">
                                      <p:cBhvr>
                                        <p:cTn id="19" dur="1000"/>
                                        <p:tgtEl>
                                          <p:spTgt spid="54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idx="4294967295"/>
          </p:nvPr>
        </p:nvSpPr>
        <p:spPr>
          <a:xfrm>
            <a:off x="0" y="0"/>
            <a:ext cx="9144000" cy="133985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an Affectionate Pouring Out of the Soul to God</a:t>
            </a:r>
            <a:endParaRPr lang="en-US" altLang="en-US" sz="3600" b="1">
              <a:solidFill>
                <a:srgbClr val="FFFF99"/>
              </a:solidFill>
              <a:latin typeface="Arial Narrow" panose="020B0606020202030204" pitchFamily="34" charset="0"/>
            </a:endParaRPr>
          </a:p>
        </p:txBody>
      </p:sp>
      <p:sp>
        <p:nvSpPr>
          <p:cNvPr id="55299" name="Rectangle 3"/>
          <p:cNvSpPr>
            <a:spLocks noGrp="1" noChangeArrowheads="1"/>
          </p:cNvSpPr>
          <p:nvPr>
            <p:ph type="body" idx="4294967295"/>
          </p:nvPr>
        </p:nvSpPr>
        <p:spPr>
          <a:xfrm>
            <a:off x="0" y="1371600"/>
            <a:ext cx="9144000" cy="5105400"/>
          </a:xfrm>
          <a:noFill/>
          <a:ln/>
        </p:spPr>
        <p:txBody>
          <a:bodyPr/>
          <a:lstStyle/>
          <a:p>
            <a:r>
              <a:rPr lang="en-US" altLang="en-US" sz="4400" b="1" dirty="0">
                <a:solidFill>
                  <a:srgbClr val="FFFFFF"/>
                </a:solidFill>
                <a:latin typeface="Arial Narrow" panose="020B0606020202030204" pitchFamily="34" charset="0"/>
              </a:rPr>
              <a:t>Psalm 42:1; Daniel 9:19; Luke 22:44</a:t>
            </a:r>
          </a:p>
          <a:p>
            <a:r>
              <a:rPr lang="en-US" altLang="en-US" sz="4400" b="1" dirty="0">
                <a:solidFill>
                  <a:srgbClr val="FFFFFF"/>
                </a:solidFill>
                <a:latin typeface="Arial Narrow" panose="020B0606020202030204" pitchFamily="34" charset="0"/>
              </a:rPr>
              <a:t>We come to God as to a loving </a:t>
            </a:r>
            <a:r>
              <a:rPr lang="en-US" altLang="en-US" sz="4400" b="1" dirty="0" smtClean="0">
                <a:solidFill>
                  <a:srgbClr val="FFFFFF"/>
                </a:solidFill>
                <a:latin typeface="Arial Narrow" panose="020B0606020202030204" pitchFamily="34" charset="0"/>
              </a:rPr>
              <a:t>Father – </a:t>
            </a:r>
            <a:r>
              <a:rPr lang="en-US" altLang="en-US" b="1" dirty="0" smtClean="0">
                <a:solidFill>
                  <a:srgbClr val="FFFFFF"/>
                </a:solidFill>
                <a:latin typeface="Arial Narrow" panose="020B0606020202030204" pitchFamily="34" charset="0"/>
              </a:rPr>
              <a:t>Romans 8:15</a:t>
            </a:r>
            <a:endParaRPr lang="en-US" altLang="en-US"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God cares, provides, listens and never </a:t>
            </a:r>
            <a:r>
              <a:rPr lang="en-US" altLang="en-US" sz="4400" b="1" dirty="0" smtClean="0">
                <a:solidFill>
                  <a:srgbClr val="FFFFFF"/>
                </a:solidFill>
                <a:latin typeface="Arial Narrow" panose="020B0606020202030204" pitchFamily="34" charset="0"/>
              </a:rPr>
              <a:t>fails – </a:t>
            </a:r>
            <a:r>
              <a:rPr lang="en-US" altLang="en-US" b="1" dirty="0" smtClean="0">
                <a:solidFill>
                  <a:srgbClr val="FFFFFF"/>
                </a:solidFill>
                <a:latin typeface="Arial Narrow" panose="020B0606020202030204" pitchFamily="34" charset="0"/>
              </a:rPr>
              <a:t>Hebrews 4:16</a:t>
            </a:r>
            <a:endParaRPr lang="en-US" altLang="en-US" b="1" dirty="0">
              <a:solidFill>
                <a:srgbClr val="FFFFFF"/>
              </a:solidFill>
              <a:latin typeface="Arial Narrow" panose="020B0606020202030204" pitchFamily="34" charset="0"/>
            </a:endParaRPr>
          </a:p>
        </p:txBody>
      </p:sp>
    </p:spTree>
  </p:cSld>
  <p:clrMapOvr>
    <a:masterClrMapping/>
  </p:clrMapOvr>
  <p:transition spd="med">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5299">
                                            <p:txEl>
                                              <p:pRg st="0" end="0"/>
                                            </p:txEl>
                                          </p:spTgt>
                                        </p:tgtEl>
                                        <p:attrNameLst>
                                          <p:attrName>style.visibility</p:attrName>
                                        </p:attrNameLst>
                                      </p:cBhvr>
                                      <p:to>
                                        <p:strVal val="visible"/>
                                      </p:to>
                                    </p:set>
                                    <p:animEffect transition="in" filter="blinds(horizontal)">
                                      <p:cBhvr>
                                        <p:cTn id="11" dur="500"/>
                                        <p:tgtEl>
                                          <p:spTgt spid="55299">
                                            <p:txEl>
                                              <p:pRg st="0" end="0"/>
                                            </p:txEl>
                                          </p:spTgt>
                                        </p:tgtEl>
                                      </p:cBhvr>
                                    </p:animEffect>
                                  </p:childTnLst>
                                  <p:subTnLst>
                                    <p:animClr clrSpc="rgb" dir="cw">
                                      <p:cBhvr override="childStyle">
                                        <p:cTn dur="1" fill="hold" display="0" masterRel="nextClick" afterEffect="1"/>
                                        <p:tgtEl>
                                          <p:spTgt spid="55299">
                                            <p:txEl>
                                              <p:pRg st="0" end="0"/>
                                            </p:txEl>
                                          </p:spTgt>
                                        </p:tgtEl>
                                        <p:attrNameLst>
                                          <p:attrName>ppt_c</p:attrName>
                                        </p:attrNameLst>
                                      </p:cBhvr>
                                      <p:to>
                                        <a:srgbClr val="DDDDDD"/>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5299">
                                            <p:txEl>
                                              <p:pRg st="1" end="1"/>
                                            </p:txEl>
                                          </p:spTgt>
                                        </p:tgtEl>
                                        <p:attrNameLst>
                                          <p:attrName>style.visibility</p:attrName>
                                        </p:attrNameLst>
                                      </p:cBhvr>
                                      <p:to>
                                        <p:strVal val="visible"/>
                                      </p:to>
                                    </p:set>
                                    <p:animEffect transition="in" filter="blinds(horizontal)">
                                      <p:cBhvr>
                                        <p:cTn id="16" dur="500"/>
                                        <p:tgtEl>
                                          <p:spTgt spid="55299">
                                            <p:txEl>
                                              <p:pRg st="1" end="1"/>
                                            </p:txEl>
                                          </p:spTgt>
                                        </p:tgtEl>
                                      </p:cBhvr>
                                    </p:animEffect>
                                  </p:childTnLst>
                                  <p:subTnLst>
                                    <p:animClr clrSpc="rgb" dir="cw">
                                      <p:cBhvr override="childStyle">
                                        <p:cTn dur="1" fill="hold" display="0" masterRel="nextClick" afterEffect="1"/>
                                        <p:tgtEl>
                                          <p:spTgt spid="55299">
                                            <p:txEl>
                                              <p:pRg st="1" end="1"/>
                                            </p:txEl>
                                          </p:spTgt>
                                        </p:tgtEl>
                                        <p:attrNameLst>
                                          <p:attrName>ppt_c</p:attrName>
                                        </p:attrNameLst>
                                      </p:cBhvr>
                                      <p:to>
                                        <a:srgbClr val="DDDDDD"/>
                                      </p:to>
                                    </p:animClr>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55299">
                                            <p:txEl>
                                              <p:pRg st="2" end="2"/>
                                            </p:txEl>
                                          </p:spTgt>
                                        </p:tgtEl>
                                        <p:attrNameLst>
                                          <p:attrName>style.visibility</p:attrName>
                                        </p:attrNameLst>
                                      </p:cBhvr>
                                      <p:to>
                                        <p:strVal val="visible"/>
                                      </p:to>
                                    </p:set>
                                    <p:animEffect transition="in" filter="blinds(horizontal)">
                                      <p:cBhvr>
                                        <p:cTn id="21" dur="500"/>
                                        <p:tgtEl>
                                          <p:spTgt spid="552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ctrTitle" idx="4294967295"/>
          </p:nvPr>
        </p:nvSpPr>
        <p:spPr>
          <a:xfrm>
            <a:off x="0" y="-60325"/>
            <a:ext cx="9144000" cy="133985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Accomplished through Christ by the Strength of the Holy Spirit</a:t>
            </a:r>
            <a:endParaRPr lang="en-US" altLang="en-US" sz="3600" b="1">
              <a:solidFill>
                <a:srgbClr val="FFFF99"/>
              </a:solidFill>
              <a:latin typeface="Arial Narrow" panose="020B0606020202030204" pitchFamily="34" charset="0"/>
            </a:endParaRPr>
          </a:p>
        </p:txBody>
      </p:sp>
      <p:sp>
        <p:nvSpPr>
          <p:cNvPr id="56323" name="Rectangle 3"/>
          <p:cNvSpPr>
            <a:spLocks noGrp="1" noChangeArrowheads="1"/>
          </p:cNvSpPr>
          <p:nvPr>
            <p:ph type="body" idx="4294967295"/>
          </p:nvPr>
        </p:nvSpPr>
        <p:spPr>
          <a:xfrm>
            <a:off x="0" y="1447800"/>
            <a:ext cx="9144000" cy="5105400"/>
          </a:xfrm>
          <a:noFill/>
          <a:ln/>
        </p:spPr>
        <p:txBody>
          <a:bodyPr/>
          <a:lstStyle/>
          <a:p>
            <a:r>
              <a:rPr lang="en-US" altLang="en-US" sz="4400" b="1" dirty="0">
                <a:solidFill>
                  <a:srgbClr val="FFFFFF"/>
                </a:solidFill>
                <a:latin typeface="Arial Narrow" panose="020B0606020202030204" pitchFamily="34" charset="0"/>
              </a:rPr>
              <a:t>Through Christ – John 14:6, 13; Hebrews 7:25; 4:16</a:t>
            </a:r>
          </a:p>
          <a:p>
            <a:r>
              <a:rPr lang="en-US" altLang="en-US" sz="4400" b="1" dirty="0">
                <a:solidFill>
                  <a:srgbClr val="FFFFFF"/>
                </a:solidFill>
                <a:latin typeface="Arial Narrow" panose="020B0606020202030204" pitchFamily="34" charset="0"/>
              </a:rPr>
              <a:t>By the strength or assistance of the Holy Spirit – 1 John 2:27; Romans 8:26</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6322"/>
                                        </p:tgtEl>
                                        <p:attrNameLst>
                                          <p:attrName>style.visibility</p:attrName>
                                        </p:attrNameLst>
                                      </p:cBhvr>
                                      <p:to>
                                        <p:strVal val="visible"/>
                                      </p:to>
                                    </p:set>
                                  </p:childTnLst>
                                </p:cTn>
                              </p:par>
                            </p:childTnLst>
                          </p:cTn>
                        </p:par>
                        <p:par>
                          <p:cTn id="7" fill="hold" nodeType="withGroup">
                            <p:stCondLst>
                              <p:cond delay="0"/>
                            </p:stCondLst>
                            <p:childTnLst>
                              <p:par>
                                <p:cTn id="8" presetID="16" presetClass="entr" presetSubtype="37" fill="hold" grpId="0" nodeType="afterEffect">
                                  <p:stCondLst>
                                    <p:cond delay="1500"/>
                                  </p:stCondLst>
                                  <p:childTnLst>
                                    <p:set>
                                      <p:cBhvr>
                                        <p:cTn id="9" dur="1" fill="hold">
                                          <p:stCondLst>
                                            <p:cond delay="0"/>
                                          </p:stCondLst>
                                        </p:cTn>
                                        <p:tgtEl>
                                          <p:spTgt spid="56323">
                                            <p:txEl>
                                              <p:pRg st="0" end="0"/>
                                            </p:txEl>
                                          </p:spTgt>
                                        </p:tgtEl>
                                        <p:attrNameLst>
                                          <p:attrName>style.visibility</p:attrName>
                                        </p:attrNameLst>
                                      </p:cBhvr>
                                      <p:to>
                                        <p:strVal val="visible"/>
                                      </p:to>
                                    </p:set>
                                    <p:animEffect transition="in" filter="barn(outVertical)">
                                      <p:cBhvr>
                                        <p:cTn id="10" dur="500"/>
                                        <p:tgtEl>
                                          <p:spTgt spid="56323">
                                            <p:txEl>
                                              <p:pRg st="0" end="0"/>
                                            </p:txEl>
                                          </p:spTgt>
                                        </p:tgtEl>
                                      </p:cBhvr>
                                    </p:animEffect>
                                  </p:childTnLst>
                                  <p:subTnLst>
                                    <p:animClr clrSpc="rgb" dir="cw">
                                      <p:cBhvr override="childStyle">
                                        <p:cTn dur="1" fill="hold" display="0" masterRel="nextClick" afterEffect="1"/>
                                        <p:tgtEl>
                                          <p:spTgt spid="56323">
                                            <p:txEl>
                                              <p:pRg st="0" end="0"/>
                                            </p:txEl>
                                          </p:spTgt>
                                        </p:tgtEl>
                                        <p:attrNameLst>
                                          <p:attrName>ppt_c</p:attrName>
                                        </p:attrNameLst>
                                      </p:cBhvr>
                                      <p:to>
                                        <a:srgbClr val="DDDDDD"/>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56323">
                                            <p:txEl>
                                              <p:pRg st="1" end="1"/>
                                            </p:txEl>
                                          </p:spTgt>
                                        </p:tgtEl>
                                        <p:attrNameLst>
                                          <p:attrName>style.visibility</p:attrName>
                                        </p:attrNameLst>
                                      </p:cBhvr>
                                      <p:to>
                                        <p:strVal val="visible"/>
                                      </p:to>
                                    </p:set>
                                    <p:animEffect transition="in" filter="barn(outVertical)">
                                      <p:cBhvr>
                                        <p:cTn id="15" dur="500"/>
                                        <p:tgtEl>
                                          <p:spTgt spid="563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idx="4294967295"/>
          </p:nvPr>
        </p:nvSpPr>
        <p:spPr>
          <a:xfrm>
            <a:off x="0" y="-60325"/>
            <a:ext cx="9144000" cy="133985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for Such Things as God has Promised, According to God’s Word</a:t>
            </a:r>
            <a:endParaRPr lang="en-US" altLang="en-US" sz="3600" b="1">
              <a:solidFill>
                <a:srgbClr val="FFFF99"/>
              </a:solidFill>
              <a:latin typeface="Arial Narrow" panose="020B0606020202030204" pitchFamily="34" charset="0"/>
            </a:endParaRPr>
          </a:p>
        </p:txBody>
      </p:sp>
      <p:sp>
        <p:nvSpPr>
          <p:cNvPr id="57347" name="Rectangle 3"/>
          <p:cNvSpPr>
            <a:spLocks noGrp="1" noChangeArrowheads="1"/>
          </p:cNvSpPr>
          <p:nvPr>
            <p:ph type="body" idx="4294967295"/>
          </p:nvPr>
        </p:nvSpPr>
        <p:spPr>
          <a:xfrm>
            <a:off x="0" y="1447800"/>
            <a:ext cx="9144000" cy="5105400"/>
          </a:xfrm>
          <a:noFill/>
          <a:ln/>
        </p:spPr>
        <p:txBody>
          <a:bodyPr/>
          <a:lstStyle/>
          <a:p>
            <a:r>
              <a:rPr lang="en-US" altLang="en-US" sz="4400" b="1" dirty="0">
                <a:solidFill>
                  <a:srgbClr val="FFFFFF"/>
                </a:solidFill>
                <a:latin typeface="Arial Narrow" panose="020B0606020202030204" pitchFamily="34" charset="0"/>
              </a:rPr>
              <a:t>Why unanswered prayer? – Prayer not related to the Bible</a:t>
            </a:r>
          </a:p>
          <a:p>
            <a:r>
              <a:rPr lang="en-US" altLang="en-US" sz="4400" b="1" dirty="0" smtClean="0">
                <a:solidFill>
                  <a:srgbClr val="FFFFFF"/>
                </a:solidFill>
                <a:latin typeface="Arial Narrow" panose="020B0606020202030204" pitchFamily="34" charset="0"/>
              </a:rPr>
              <a:t>Ps 119 – Bible reveals God, directs life </a:t>
            </a:r>
          </a:p>
          <a:p>
            <a:r>
              <a:rPr lang="en-US" altLang="en-US" sz="4400" b="1" dirty="0" smtClean="0">
                <a:solidFill>
                  <a:srgbClr val="FFFFFF"/>
                </a:solidFill>
                <a:latin typeface="Arial Narrow" panose="020B0606020202030204" pitchFamily="34" charset="0"/>
              </a:rPr>
              <a:t>Ps 73 – Asaph’s lament</a:t>
            </a:r>
          </a:p>
          <a:p>
            <a:r>
              <a:rPr lang="en-US" altLang="en-US" sz="4400" b="1" dirty="0" smtClean="0">
                <a:solidFill>
                  <a:srgbClr val="FFFFFF"/>
                </a:solidFill>
                <a:latin typeface="Arial Narrow" panose="020B0606020202030204" pitchFamily="34" charset="0"/>
              </a:rPr>
              <a:t>Daniel 9 – He was prompted to pray due to reading prophecies of Jeremiah</a:t>
            </a:r>
            <a:endParaRPr lang="en-US" altLang="en-US" sz="4400" b="1" dirty="0">
              <a:solidFill>
                <a:srgbClr val="FFFFFF"/>
              </a:solidFill>
              <a:latin typeface="Arial Narrow" panose="020B0606020202030204" pitchFamily="34"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57347">
                                            <p:txEl>
                                              <p:pRg st="0" end="0"/>
                                            </p:txEl>
                                          </p:spTgt>
                                        </p:tgtEl>
                                        <p:attrNameLst>
                                          <p:attrName>style.visibility</p:attrName>
                                        </p:attrNameLst>
                                      </p:cBhvr>
                                      <p:to>
                                        <p:strVal val="visible"/>
                                      </p:to>
                                    </p:set>
                                    <p:animEffect transition="in" filter="slide(fromBottom)">
                                      <p:cBhvr>
                                        <p:cTn id="11" dur="500"/>
                                        <p:tgtEl>
                                          <p:spTgt spid="57347">
                                            <p:txEl>
                                              <p:pRg st="0" end="0"/>
                                            </p:txEl>
                                          </p:spTgt>
                                        </p:tgtEl>
                                      </p:cBhvr>
                                    </p:animEffect>
                                  </p:childTnLst>
                                  <p:subTnLst>
                                    <p:animClr clrSpc="rgb" dir="cw">
                                      <p:cBhvr override="childStyle">
                                        <p:cTn dur="1" fill="hold" display="0" masterRel="nextClick" afterEffect="1"/>
                                        <p:tgtEl>
                                          <p:spTgt spid="57347">
                                            <p:txEl>
                                              <p:pRg st="0" end="0"/>
                                            </p:txEl>
                                          </p:spTgt>
                                        </p:tgtEl>
                                        <p:attrNameLst>
                                          <p:attrName>ppt_c</p:attrName>
                                        </p:attrNameLst>
                                      </p:cBhvr>
                                      <p:to>
                                        <a:srgbClr val="DDDDDD"/>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57347">
                                            <p:txEl>
                                              <p:pRg st="1" end="1"/>
                                            </p:txEl>
                                          </p:spTgt>
                                        </p:tgtEl>
                                        <p:attrNameLst>
                                          <p:attrName>style.visibility</p:attrName>
                                        </p:attrNameLst>
                                      </p:cBhvr>
                                      <p:to>
                                        <p:strVal val="visible"/>
                                      </p:to>
                                    </p:set>
                                    <p:animEffect transition="in" filter="slide(fromBottom)">
                                      <p:cBhvr>
                                        <p:cTn id="16" dur="500"/>
                                        <p:tgtEl>
                                          <p:spTgt spid="57347">
                                            <p:txEl>
                                              <p:pRg st="1" end="1"/>
                                            </p:txEl>
                                          </p:spTgt>
                                        </p:tgtEl>
                                      </p:cBhvr>
                                    </p:animEffect>
                                  </p:childTnLst>
                                  <p:subTnLst>
                                    <p:animClr clrSpc="rgb" dir="cw">
                                      <p:cBhvr override="childStyle">
                                        <p:cTn dur="1" fill="hold" display="0" masterRel="nextClick" afterEffect="1"/>
                                        <p:tgtEl>
                                          <p:spTgt spid="57347">
                                            <p:txEl>
                                              <p:pRg st="1" end="1"/>
                                            </p:txEl>
                                          </p:spTgt>
                                        </p:tgtEl>
                                        <p:attrNameLst>
                                          <p:attrName>ppt_c</p:attrName>
                                        </p:attrNameLst>
                                      </p:cBhvr>
                                      <p:to>
                                        <a:srgbClr val="DDDDDD"/>
                                      </p:to>
                                    </p:animClr>
                                  </p:sub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7347">
                                            <p:txEl>
                                              <p:pRg st="2" end="2"/>
                                            </p:txEl>
                                          </p:spTgt>
                                        </p:tgtEl>
                                        <p:attrNameLst>
                                          <p:attrName>style.visibility</p:attrName>
                                        </p:attrNameLst>
                                      </p:cBhvr>
                                      <p:to>
                                        <p:strVal val="visible"/>
                                      </p:to>
                                    </p:set>
                                    <p:animEffect transition="in" filter="slide(fromBottom)">
                                      <p:cBhvr>
                                        <p:cTn id="21" dur="500"/>
                                        <p:tgtEl>
                                          <p:spTgt spid="57347">
                                            <p:txEl>
                                              <p:pRg st="2" end="2"/>
                                            </p:txEl>
                                          </p:spTgt>
                                        </p:tgtEl>
                                      </p:cBhvr>
                                    </p:animEffect>
                                  </p:childTnLst>
                                  <p:subTnLst>
                                    <p:animClr clrSpc="rgb" dir="cw">
                                      <p:cBhvr override="childStyle">
                                        <p:cTn dur="1" fill="hold" display="0" masterRel="nextClick" afterEffect="1"/>
                                        <p:tgtEl>
                                          <p:spTgt spid="57347">
                                            <p:txEl>
                                              <p:pRg st="2" end="2"/>
                                            </p:txEl>
                                          </p:spTgt>
                                        </p:tgtEl>
                                        <p:attrNameLst>
                                          <p:attrName>ppt_c</p:attrName>
                                        </p:attrNameLst>
                                      </p:cBhvr>
                                      <p:to>
                                        <a:srgbClr val="DDDDDD"/>
                                      </p:to>
                                    </p:animClr>
                                  </p:sub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57347">
                                            <p:txEl>
                                              <p:pRg st="3" end="3"/>
                                            </p:txEl>
                                          </p:spTgt>
                                        </p:tgtEl>
                                        <p:attrNameLst>
                                          <p:attrName>style.visibility</p:attrName>
                                        </p:attrNameLst>
                                      </p:cBhvr>
                                      <p:to>
                                        <p:strVal val="visible"/>
                                      </p:to>
                                    </p:set>
                                    <p:animEffect transition="in" filter="slide(fromBottom)">
                                      <p:cBhvr>
                                        <p:cTn id="26"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ctrTitle" idx="4294967295"/>
          </p:nvPr>
        </p:nvSpPr>
        <p:spPr>
          <a:xfrm>
            <a:off x="0" y="-60325"/>
            <a:ext cx="9144000" cy="133985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for Such Things as God has Promised, According to God’s Word</a:t>
            </a:r>
            <a:endParaRPr lang="en-US" altLang="en-US" sz="3600" b="1">
              <a:solidFill>
                <a:srgbClr val="FFFF99"/>
              </a:solidFill>
              <a:latin typeface="Arial Narrow" panose="020B0606020202030204" pitchFamily="34" charset="0"/>
            </a:endParaRPr>
          </a:p>
        </p:txBody>
      </p:sp>
      <p:sp>
        <p:nvSpPr>
          <p:cNvPr id="57347" name="Rectangle 3"/>
          <p:cNvSpPr>
            <a:spLocks noGrp="1" noChangeArrowheads="1"/>
          </p:cNvSpPr>
          <p:nvPr>
            <p:ph type="body" idx="4294967295"/>
          </p:nvPr>
        </p:nvSpPr>
        <p:spPr>
          <a:xfrm>
            <a:off x="0" y="1447800"/>
            <a:ext cx="9144000" cy="5105400"/>
          </a:xfrm>
          <a:noFill/>
          <a:ln/>
        </p:spPr>
        <p:txBody>
          <a:bodyPr/>
          <a:lstStyle/>
          <a:p>
            <a:r>
              <a:rPr lang="en-US" altLang="en-US" sz="4400" b="1" dirty="0" smtClean="0">
                <a:solidFill>
                  <a:srgbClr val="FFFFFF"/>
                </a:solidFill>
                <a:latin typeface="Arial Narrow" panose="020B0606020202030204" pitchFamily="34" charset="0"/>
              </a:rPr>
              <a:t>Matt</a:t>
            </a:r>
            <a:r>
              <a:rPr lang="en-US" altLang="en-US" sz="4400" b="1" dirty="0">
                <a:solidFill>
                  <a:srgbClr val="FFFFFF"/>
                </a:solidFill>
                <a:latin typeface="Arial Narrow" panose="020B0606020202030204" pitchFamily="34" charset="0"/>
              </a:rPr>
              <a:t>. 26:53-54 </a:t>
            </a:r>
            <a:r>
              <a:rPr lang="en-US" altLang="en-US" sz="4400" b="1" dirty="0" smtClean="0">
                <a:solidFill>
                  <a:srgbClr val="FFFFFF"/>
                </a:solidFill>
                <a:latin typeface="Arial Narrow" panose="020B0606020202030204" pitchFamily="34" charset="0"/>
              </a:rPr>
              <a:t>– Jesus restricted His prayer to agree with God’s will </a:t>
            </a:r>
            <a:endParaRPr lang="en-US" altLang="en-US" sz="4400"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Must accurately understand &amp; interpret</a:t>
            </a:r>
          </a:p>
          <a:p>
            <a:r>
              <a:rPr lang="en-US" altLang="en-US" sz="4400" b="1" dirty="0">
                <a:solidFill>
                  <a:srgbClr val="FFFFFF"/>
                </a:solidFill>
                <a:latin typeface="Arial Narrow" panose="020B0606020202030204" pitchFamily="34" charset="0"/>
              </a:rPr>
              <a:t>James </a:t>
            </a:r>
            <a:r>
              <a:rPr lang="en-US" altLang="en-US" sz="4400" b="1" dirty="0" smtClean="0">
                <a:solidFill>
                  <a:srgbClr val="FFFFFF"/>
                </a:solidFill>
                <a:latin typeface="Arial Narrow" panose="020B0606020202030204" pitchFamily="34" charset="0"/>
              </a:rPr>
              <a:t>4:2-3 – You must ask with proper motives</a:t>
            </a:r>
            <a:endParaRPr lang="en-US" altLang="en-US" sz="4400" b="1" dirty="0">
              <a:solidFill>
                <a:srgbClr val="FFFFFF"/>
              </a:solidFill>
              <a:latin typeface="Arial Narrow" panose="020B0606020202030204" pitchFamily="34" charset="0"/>
            </a:endParaRPr>
          </a:p>
        </p:txBody>
      </p:sp>
    </p:spTree>
    <p:extLst>
      <p:ext uri="{BB962C8B-B14F-4D97-AF65-F5344CB8AC3E}">
        <p14:creationId xmlns:p14="http://schemas.microsoft.com/office/powerpoint/2010/main" val="37845172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7346"/>
                                        </p:tgtEl>
                                        <p:attrNameLst>
                                          <p:attrName>style.visibility</p:attrName>
                                        </p:attrNameLst>
                                      </p:cBhvr>
                                      <p:to>
                                        <p:strVal val="visible"/>
                                      </p:to>
                                    </p:set>
                                  </p:childTnLst>
                                </p:cTn>
                              </p:par>
                            </p:childTnLst>
                          </p:cTn>
                        </p:par>
                        <p:par>
                          <p:cTn id="7" fill="hold">
                            <p:stCondLst>
                              <p:cond delay="0"/>
                            </p:stCondLst>
                            <p:childTnLst>
                              <p:par>
                                <p:cTn id="8" presetID="12" presetClass="entr" presetSubtype="4" fill="hold" grpId="0" nodeType="afterEffect">
                                  <p:stCondLst>
                                    <p:cond delay="0"/>
                                  </p:stCondLst>
                                  <p:childTnLst>
                                    <p:set>
                                      <p:cBhvr>
                                        <p:cTn id="9" dur="1" fill="hold">
                                          <p:stCondLst>
                                            <p:cond delay="0"/>
                                          </p:stCondLst>
                                        </p:cTn>
                                        <p:tgtEl>
                                          <p:spTgt spid="57347">
                                            <p:txEl>
                                              <p:pRg st="0" end="0"/>
                                            </p:txEl>
                                          </p:spTgt>
                                        </p:tgtEl>
                                        <p:attrNameLst>
                                          <p:attrName>style.visibility</p:attrName>
                                        </p:attrNameLst>
                                      </p:cBhvr>
                                      <p:to>
                                        <p:strVal val="visible"/>
                                      </p:to>
                                    </p:set>
                                    <p:animEffect transition="in" filter="slide(fromBottom)">
                                      <p:cBhvr>
                                        <p:cTn id="10" dur="500"/>
                                        <p:tgtEl>
                                          <p:spTgt spid="57347">
                                            <p:txEl>
                                              <p:pRg st="0" end="0"/>
                                            </p:txEl>
                                          </p:spTgt>
                                        </p:tgtEl>
                                      </p:cBhvr>
                                    </p:animEffect>
                                  </p:childTnLst>
                                  <p:subTnLst>
                                    <p:animClr clrSpc="rgb" dir="cw">
                                      <p:cBhvr override="childStyle">
                                        <p:cTn dur="1" fill="hold" display="0" masterRel="nextClick" afterEffect="1"/>
                                        <p:tgtEl>
                                          <p:spTgt spid="57347">
                                            <p:txEl>
                                              <p:pRg st="0" end="0"/>
                                            </p:txEl>
                                          </p:spTgt>
                                        </p:tgtEl>
                                        <p:attrNameLst>
                                          <p:attrName>ppt_c</p:attrName>
                                        </p:attrNameLst>
                                      </p:cBhvr>
                                      <p:to>
                                        <a:srgbClr val="DDDDDD"/>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57347">
                                            <p:txEl>
                                              <p:pRg st="1" end="1"/>
                                            </p:txEl>
                                          </p:spTgt>
                                        </p:tgtEl>
                                        <p:attrNameLst>
                                          <p:attrName>style.visibility</p:attrName>
                                        </p:attrNameLst>
                                      </p:cBhvr>
                                      <p:to>
                                        <p:strVal val="visible"/>
                                      </p:to>
                                    </p:set>
                                    <p:animEffect transition="in" filter="slide(fromBottom)">
                                      <p:cBhvr>
                                        <p:cTn id="15" dur="500"/>
                                        <p:tgtEl>
                                          <p:spTgt spid="57347">
                                            <p:txEl>
                                              <p:pRg st="1" end="1"/>
                                            </p:txEl>
                                          </p:spTgt>
                                        </p:tgtEl>
                                      </p:cBhvr>
                                    </p:animEffect>
                                  </p:childTnLst>
                                  <p:subTnLst>
                                    <p:animClr clrSpc="rgb" dir="cw">
                                      <p:cBhvr override="childStyle">
                                        <p:cTn dur="1" fill="hold" display="0" masterRel="nextClick" afterEffect="1"/>
                                        <p:tgtEl>
                                          <p:spTgt spid="57347">
                                            <p:txEl>
                                              <p:pRg st="1" end="1"/>
                                            </p:txEl>
                                          </p:spTgt>
                                        </p:tgtEl>
                                        <p:attrNameLst>
                                          <p:attrName>ppt_c</p:attrName>
                                        </p:attrNameLst>
                                      </p:cBhvr>
                                      <p:to>
                                        <a:srgbClr val="DDDDDD"/>
                                      </p:to>
                                    </p:animClr>
                                  </p:subTnLst>
                                </p:cTn>
                              </p:par>
                            </p:childTnLst>
                          </p:cTn>
                        </p:par>
                      </p:childTnLst>
                    </p:cTn>
                  </p:par>
                  <p:par>
                    <p:cTn id="16" fill="hold" nodeType="clickPar">
                      <p:stCondLst>
                        <p:cond delay="indefinite"/>
                      </p:stCondLst>
                      <p:childTnLst>
                        <p:par>
                          <p:cTn id="17" fill="hold" nodeType="withGroup">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57347">
                                            <p:txEl>
                                              <p:pRg st="2" end="2"/>
                                            </p:txEl>
                                          </p:spTgt>
                                        </p:tgtEl>
                                        <p:attrNameLst>
                                          <p:attrName>style.visibility</p:attrName>
                                        </p:attrNameLst>
                                      </p:cBhvr>
                                      <p:to>
                                        <p:strVal val="visible"/>
                                      </p:to>
                                    </p:set>
                                    <p:animEffect transition="in" filter="slide(fromBottom)">
                                      <p:cBhvr>
                                        <p:cTn id="20" dur="500"/>
                                        <p:tgtEl>
                                          <p:spTgt spid="573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for the Good of the Church</a:t>
            </a:r>
            <a:endParaRPr lang="en-US" altLang="en-US" sz="3600" b="1">
              <a:solidFill>
                <a:srgbClr val="FFFF99"/>
              </a:solidFill>
              <a:latin typeface="Arial Narrow" panose="020B0606020202030204" pitchFamily="34" charset="0"/>
            </a:endParaRPr>
          </a:p>
        </p:txBody>
      </p:sp>
      <p:sp>
        <p:nvSpPr>
          <p:cNvPr id="59395" name="Rectangle 3"/>
          <p:cNvSpPr>
            <a:spLocks noGrp="1" noChangeArrowheads="1"/>
          </p:cNvSpPr>
          <p:nvPr>
            <p:ph type="body" idx="4294967295"/>
          </p:nvPr>
        </p:nvSpPr>
        <p:spPr>
          <a:xfrm>
            <a:off x="0" y="838200"/>
            <a:ext cx="9144000" cy="5105400"/>
          </a:xfrm>
          <a:noFill/>
          <a:ln/>
        </p:spPr>
        <p:txBody>
          <a:bodyPr/>
          <a:lstStyle/>
          <a:p>
            <a:r>
              <a:rPr lang="en-US" altLang="en-US" sz="4400" b="1" dirty="0">
                <a:solidFill>
                  <a:srgbClr val="FFFFFF"/>
                </a:solidFill>
                <a:latin typeface="Arial Narrow" panose="020B0606020202030204" pitchFamily="34" charset="0"/>
              </a:rPr>
              <a:t>It is for “Thy kingdom come” – Mt. 6:10</a:t>
            </a:r>
          </a:p>
          <a:p>
            <a:r>
              <a:rPr lang="en-US" altLang="en-US" sz="4400" b="1" dirty="0">
                <a:solidFill>
                  <a:srgbClr val="FFFFFF"/>
                </a:solidFill>
                <a:latin typeface="Arial Narrow" panose="020B0606020202030204" pitchFamily="34" charset="0"/>
              </a:rPr>
              <a:t>John </a:t>
            </a:r>
            <a:r>
              <a:rPr lang="en-US" altLang="en-US" sz="4400" b="1" dirty="0" smtClean="0">
                <a:solidFill>
                  <a:srgbClr val="FFFFFF"/>
                </a:solidFill>
                <a:latin typeface="Arial Narrow" panose="020B0606020202030204" pitchFamily="34" charset="0"/>
              </a:rPr>
              <a:t>17:14-15 – Jesus prayed for what would be best for the disciples</a:t>
            </a:r>
            <a:endParaRPr lang="en-US" altLang="en-US" sz="4400"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Philippians </a:t>
            </a:r>
            <a:r>
              <a:rPr lang="en-US" altLang="en-US" sz="4400" b="1" dirty="0" smtClean="0">
                <a:solidFill>
                  <a:srgbClr val="FFFFFF"/>
                </a:solidFill>
                <a:latin typeface="Arial Narrow" panose="020B0606020202030204" pitchFamily="34" charset="0"/>
              </a:rPr>
              <a:t>1:12-19 – Paul rejoiced that Christ was proclaimed even if with wrong motives</a:t>
            </a:r>
            <a:endParaRPr lang="en-US" altLang="en-US" sz="4400" b="1" dirty="0">
              <a:solidFill>
                <a:srgbClr val="FFFFFF"/>
              </a:solidFill>
              <a:latin typeface="Arial Narrow" panose="020B0606020202030204" pitchFamily="34" charset="0"/>
            </a:endParaRPr>
          </a:p>
          <a:p>
            <a:endParaRPr lang="en-US" altLang="en-US" sz="4400" b="1" dirty="0">
              <a:solidFill>
                <a:srgbClr val="FFFFFF"/>
              </a:solidFill>
              <a:latin typeface="Arial Narrow" panose="020B0606020202030204" pitchFamily="34" charset="0"/>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93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9395">
                                            <p:txEl>
                                              <p:pRg st="0" end="0"/>
                                            </p:txEl>
                                          </p:spTgt>
                                        </p:tgtEl>
                                        <p:attrNameLst>
                                          <p:attrName>style.visibility</p:attrName>
                                        </p:attrNameLst>
                                      </p:cBhvr>
                                      <p:to>
                                        <p:strVal val="visible"/>
                                      </p:to>
                                    </p:set>
                                    <p:animEffect transition="in" filter="randombar(horizontal)">
                                      <p:cBhvr>
                                        <p:cTn id="11" dur="500"/>
                                        <p:tgtEl>
                                          <p:spTgt spid="59395">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59395">
                                            <p:txEl>
                                              <p:pRg st="1" end="1"/>
                                            </p:txEl>
                                          </p:spTgt>
                                        </p:tgtEl>
                                        <p:attrNameLst>
                                          <p:attrName>style.visibility</p:attrName>
                                        </p:attrNameLst>
                                      </p:cBhvr>
                                      <p:to>
                                        <p:strVal val="visible"/>
                                      </p:to>
                                    </p:set>
                                    <p:animEffect transition="in" filter="randombar(horizontal)">
                                      <p:cBhvr>
                                        <p:cTn id="16" dur="500"/>
                                        <p:tgtEl>
                                          <p:spTgt spid="5939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9395">
                                            <p:txEl>
                                              <p:pRg st="2" end="2"/>
                                            </p:txEl>
                                          </p:spTgt>
                                        </p:tgtEl>
                                        <p:attrNameLst>
                                          <p:attrName>style.visibility</p:attrName>
                                        </p:attrNameLst>
                                      </p:cBhvr>
                                      <p:to>
                                        <p:strVal val="visible"/>
                                      </p:to>
                                    </p:set>
                                    <p:animEffect transition="in" filter="randombar(horizontal)">
                                      <p:cBhvr>
                                        <p:cTn id="21" dur="500"/>
                                        <p:tgtEl>
                                          <p:spTgt spid="593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ctrTitle" idx="4294967295"/>
          </p:nvPr>
        </p:nvSpPr>
        <p:spPr>
          <a:xfrm>
            <a:off x="0" y="-60325"/>
            <a:ext cx="9144000" cy="133985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Made with Submission in Faith to the Will of God</a:t>
            </a:r>
            <a:endParaRPr lang="en-US" altLang="en-US" sz="3600" b="1">
              <a:solidFill>
                <a:srgbClr val="FFFF99"/>
              </a:solidFill>
              <a:latin typeface="Arial Narrow" panose="020B0606020202030204" pitchFamily="34" charset="0"/>
            </a:endParaRPr>
          </a:p>
        </p:txBody>
      </p:sp>
      <p:sp>
        <p:nvSpPr>
          <p:cNvPr id="60419" name="Rectangle 3"/>
          <p:cNvSpPr>
            <a:spLocks noGrp="1" noChangeArrowheads="1"/>
          </p:cNvSpPr>
          <p:nvPr>
            <p:ph type="body" idx="4294967295"/>
          </p:nvPr>
        </p:nvSpPr>
        <p:spPr>
          <a:xfrm>
            <a:off x="0" y="1295400"/>
            <a:ext cx="9144000" cy="5105400"/>
          </a:xfrm>
          <a:noFill/>
          <a:ln/>
        </p:spPr>
        <p:txBody>
          <a:bodyPr/>
          <a:lstStyle/>
          <a:p>
            <a:r>
              <a:rPr lang="en-US" altLang="en-US" sz="4400" b="1" dirty="0" smtClean="0">
                <a:solidFill>
                  <a:srgbClr val="FFFFFF"/>
                </a:solidFill>
                <a:latin typeface="Arial Narrow" panose="020B0606020202030204" pitchFamily="34" charset="0"/>
              </a:rPr>
              <a:t>True prayer is for “</a:t>
            </a:r>
            <a:r>
              <a:rPr lang="en-US" altLang="en-US" sz="4400" b="1" i="1" dirty="0" smtClean="0">
                <a:solidFill>
                  <a:srgbClr val="FFFFFF"/>
                </a:solidFill>
                <a:latin typeface="Arial Narrow" panose="020B0606020202030204" pitchFamily="34" charset="0"/>
              </a:rPr>
              <a:t>Thy </a:t>
            </a:r>
            <a:r>
              <a:rPr lang="en-US" altLang="en-US" sz="4400" b="1" i="1" dirty="0">
                <a:solidFill>
                  <a:srgbClr val="FFFFFF"/>
                </a:solidFill>
                <a:latin typeface="Arial Narrow" panose="020B0606020202030204" pitchFamily="34" charset="0"/>
              </a:rPr>
              <a:t>will be </a:t>
            </a:r>
            <a:r>
              <a:rPr lang="en-US" altLang="en-US" sz="4400" b="1" i="1" dirty="0" smtClean="0">
                <a:solidFill>
                  <a:srgbClr val="FFFFFF"/>
                </a:solidFill>
                <a:latin typeface="Arial Narrow" panose="020B0606020202030204" pitchFamily="34" charset="0"/>
              </a:rPr>
              <a:t>done</a:t>
            </a:r>
            <a:r>
              <a:rPr lang="en-US" altLang="en-US" sz="4400" b="1" dirty="0" smtClean="0">
                <a:solidFill>
                  <a:srgbClr val="FFFFFF"/>
                </a:solidFill>
                <a:latin typeface="Arial Narrow" panose="020B0606020202030204" pitchFamily="34" charset="0"/>
              </a:rPr>
              <a:t>” – and not as a tack on phrase</a:t>
            </a:r>
            <a:endParaRPr lang="en-US" altLang="en-US" sz="4400" b="1" dirty="0">
              <a:solidFill>
                <a:srgbClr val="FFFFFF"/>
              </a:solidFill>
              <a:latin typeface="Arial Narrow" panose="020B0606020202030204" pitchFamily="34" charset="0"/>
            </a:endParaRPr>
          </a:p>
          <a:p>
            <a:r>
              <a:rPr lang="en-US" altLang="en-US" sz="4400" b="1" dirty="0">
                <a:solidFill>
                  <a:srgbClr val="FFFFFF"/>
                </a:solidFill>
                <a:latin typeface="Arial Narrow" panose="020B0606020202030204" pitchFamily="34" charset="0"/>
              </a:rPr>
              <a:t>1 John </a:t>
            </a:r>
            <a:r>
              <a:rPr lang="en-US" altLang="en-US" sz="4400" b="1" dirty="0" smtClean="0">
                <a:solidFill>
                  <a:srgbClr val="FFFFFF"/>
                </a:solidFill>
                <a:latin typeface="Arial Narrow" panose="020B0606020202030204" pitchFamily="34" charset="0"/>
              </a:rPr>
              <a:t>5:14-15 – Confidence comes from praying according to God’s will</a:t>
            </a:r>
            <a:endParaRPr lang="en-US" altLang="en-US" sz="4400" b="1" dirty="0">
              <a:solidFill>
                <a:srgbClr val="FFFFFF"/>
              </a:solidFill>
              <a:latin typeface="Arial Narrow" panose="020B0606020202030204" pitchFamily="34" charset="0"/>
            </a:endParaRPr>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childTnLst>
                                </p:cTn>
                              </p:par>
                              <p:par>
                                <p:cTn id="7" presetID="53" presetClass="entr" presetSubtype="0" fill="hold" grpId="0" nodeType="withEffect">
                                  <p:stCondLst>
                                    <p:cond delay="1000"/>
                                  </p:stCondLst>
                                  <p:childTnLst>
                                    <p:set>
                                      <p:cBhvr>
                                        <p:cTn id="8" dur="1" fill="hold">
                                          <p:stCondLst>
                                            <p:cond delay="0"/>
                                          </p:stCondLst>
                                        </p:cTn>
                                        <p:tgtEl>
                                          <p:spTgt spid="60419">
                                            <p:txEl>
                                              <p:pRg st="0" end="0"/>
                                            </p:txEl>
                                          </p:spTgt>
                                        </p:tgtEl>
                                        <p:attrNameLst>
                                          <p:attrName>style.visibility</p:attrName>
                                        </p:attrNameLst>
                                      </p:cBhvr>
                                      <p:to>
                                        <p:strVal val="visible"/>
                                      </p:to>
                                    </p:set>
                                    <p:anim calcmode="lin" valueType="num">
                                      <p:cBhvr>
                                        <p:cTn id="9" dur="500" fill="hold"/>
                                        <p:tgtEl>
                                          <p:spTgt spid="60419">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60419">
                                            <p:txEl>
                                              <p:pRg st="0" end="0"/>
                                            </p:txEl>
                                          </p:spTgt>
                                        </p:tgtEl>
                                        <p:attrNameLst>
                                          <p:attrName>ppt_h</p:attrName>
                                        </p:attrNameLst>
                                      </p:cBhvr>
                                      <p:tavLst>
                                        <p:tav tm="0">
                                          <p:val>
                                            <p:fltVal val="0"/>
                                          </p:val>
                                        </p:tav>
                                        <p:tav tm="100000">
                                          <p:val>
                                            <p:strVal val="#ppt_h"/>
                                          </p:val>
                                        </p:tav>
                                      </p:tavLst>
                                    </p:anim>
                                    <p:animEffect transition="in" filter="fade">
                                      <p:cBhvr>
                                        <p:cTn id="11" dur="500"/>
                                        <p:tgtEl>
                                          <p:spTgt spid="6041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3" presetClass="entr" presetSubtype="0" fill="hold" grpId="0" nodeType="clickEffect">
                                  <p:stCondLst>
                                    <p:cond delay="0"/>
                                  </p:stCondLst>
                                  <p:childTnLst>
                                    <p:set>
                                      <p:cBhvr>
                                        <p:cTn id="15" dur="1" fill="hold">
                                          <p:stCondLst>
                                            <p:cond delay="0"/>
                                          </p:stCondLst>
                                        </p:cTn>
                                        <p:tgtEl>
                                          <p:spTgt spid="60419">
                                            <p:txEl>
                                              <p:pRg st="1" end="1"/>
                                            </p:txEl>
                                          </p:spTgt>
                                        </p:tgtEl>
                                        <p:attrNameLst>
                                          <p:attrName>style.visibility</p:attrName>
                                        </p:attrNameLst>
                                      </p:cBhvr>
                                      <p:to>
                                        <p:strVal val="visible"/>
                                      </p:to>
                                    </p:set>
                                    <p:anim calcmode="lin" valueType="num">
                                      <p:cBhvr>
                                        <p:cTn id="16" dur="500" fill="hold"/>
                                        <p:tgtEl>
                                          <p:spTgt spid="60419">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60419">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604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ctrTitle" idx="4294967295"/>
          </p:nvPr>
        </p:nvSpPr>
        <p:spPr>
          <a:xfrm>
            <a:off x="0" y="-60325"/>
            <a:ext cx="9144000" cy="1339850"/>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Prayer is Made with Submission in Faith to the Will of God</a:t>
            </a:r>
            <a:endParaRPr lang="en-US" altLang="en-US" sz="3600" b="1">
              <a:solidFill>
                <a:srgbClr val="FFFF99"/>
              </a:solidFill>
              <a:latin typeface="Arial Narrow" panose="020B0606020202030204" pitchFamily="34" charset="0"/>
            </a:endParaRPr>
          </a:p>
        </p:txBody>
      </p:sp>
      <p:sp>
        <p:nvSpPr>
          <p:cNvPr id="60419" name="Rectangle 3"/>
          <p:cNvSpPr>
            <a:spLocks noGrp="1" noChangeArrowheads="1"/>
          </p:cNvSpPr>
          <p:nvPr>
            <p:ph type="body" idx="4294967295"/>
          </p:nvPr>
        </p:nvSpPr>
        <p:spPr>
          <a:xfrm>
            <a:off x="0" y="1295400"/>
            <a:ext cx="9144000" cy="5105400"/>
          </a:xfrm>
          <a:noFill/>
          <a:ln/>
        </p:spPr>
        <p:txBody>
          <a:bodyPr/>
          <a:lstStyle/>
          <a:p>
            <a:r>
              <a:rPr lang="en-US" altLang="en-US" sz="4400" b="1" dirty="0" smtClean="0">
                <a:solidFill>
                  <a:srgbClr val="FFFFFF"/>
                </a:solidFill>
                <a:latin typeface="Arial Narrow" panose="020B0606020202030204" pitchFamily="34" charset="0"/>
              </a:rPr>
              <a:t>Prayer does not try to manipulate </a:t>
            </a:r>
            <a:r>
              <a:rPr lang="en-US" altLang="en-US" sz="4400" b="1" dirty="0">
                <a:solidFill>
                  <a:srgbClr val="FFFFFF"/>
                </a:solidFill>
                <a:latin typeface="Arial Narrow" panose="020B0606020202030204" pitchFamily="34" charset="0"/>
              </a:rPr>
              <a:t>God to get your </a:t>
            </a:r>
            <a:r>
              <a:rPr lang="en-US" altLang="en-US" sz="4400" b="1" dirty="0" smtClean="0">
                <a:solidFill>
                  <a:srgbClr val="FFFFFF"/>
                </a:solidFill>
                <a:latin typeface="Arial Narrow" panose="020B0606020202030204" pitchFamily="34" charset="0"/>
              </a:rPr>
              <a:t>will - like Oral </a:t>
            </a:r>
            <a:r>
              <a:rPr lang="en-US" altLang="en-US" sz="4400" b="1" dirty="0">
                <a:solidFill>
                  <a:srgbClr val="FFFFFF"/>
                </a:solidFill>
                <a:latin typeface="Arial Narrow" panose="020B0606020202030204" pitchFamily="34" charset="0"/>
              </a:rPr>
              <a:t>Roberts, etc.</a:t>
            </a:r>
          </a:p>
          <a:p>
            <a:r>
              <a:rPr lang="en-US" altLang="en-US" sz="4400" b="1" dirty="0" smtClean="0">
                <a:solidFill>
                  <a:srgbClr val="FFFFFF"/>
                </a:solidFill>
                <a:latin typeface="Arial Narrow" panose="020B0606020202030204" pitchFamily="34" charset="0"/>
              </a:rPr>
              <a:t>D.L</a:t>
            </a:r>
            <a:r>
              <a:rPr lang="en-US" altLang="en-US" sz="4400" b="1" dirty="0">
                <a:solidFill>
                  <a:srgbClr val="FFFFFF"/>
                </a:solidFill>
                <a:latin typeface="Arial Narrow" panose="020B0606020202030204" pitchFamily="34" charset="0"/>
              </a:rPr>
              <a:t>. </a:t>
            </a:r>
            <a:r>
              <a:rPr lang="en-US" altLang="en-US" sz="4400" b="1" dirty="0" smtClean="0">
                <a:solidFill>
                  <a:srgbClr val="FFFFFF"/>
                </a:solidFill>
                <a:latin typeface="Arial Narrow" panose="020B0606020202030204" pitchFamily="34" charset="0"/>
              </a:rPr>
              <a:t>Moody wanted God’s will to be done over his own will</a:t>
            </a:r>
            <a:endParaRPr lang="en-US" altLang="en-US" sz="4400" b="1" dirty="0">
              <a:solidFill>
                <a:srgbClr val="FFFFFF"/>
              </a:solidFill>
              <a:latin typeface="Arial Narrow" panose="020B0606020202030204" pitchFamily="34" charset="0"/>
            </a:endParaRPr>
          </a:p>
        </p:txBody>
      </p:sp>
    </p:spTree>
    <p:extLst>
      <p:ext uri="{BB962C8B-B14F-4D97-AF65-F5344CB8AC3E}">
        <p14:creationId xmlns:p14="http://schemas.microsoft.com/office/powerpoint/2010/main" val="22825998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childTnLst>
                                </p:cTn>
                              </p:par>
                              <p:par>
                                <p:cTn id="7" presetID="53" presetClass="entr" presetSubtype="0" fill="hold" grpId="0" nodeType="withEffect">
                                  <p:stCondLst>
                                    <p:cond delay="0"/>
                                  </p:stCondLst>
                                  <p:childTnLst>
                                    <p:set>
                                      <p:cBhvr>
                                        <p:cTn id="8" dur="1" fill="hold">
                                          <p:stCondLst>
                                            <p:cond delay="0"/>
                                          </p:stCondLst>
                                        </p:cTn>
                                        <p:tgtEl>
                                          <p:spTgt spid="60419">
                                            <p:txEl>
                                              <p:pRg st="0" end="0"/>
                                            </p:txEl>
                                          </p:spTgt>
                                        </p:tgtEl>
                                        <p:attrNameLst>
                                          <p:attrName>style.visibility</p:attrName>
                                        </p:attrNameLst>
                                      </p:cBhvr>
                                      <p:to>
                                        <p:strVal val="visible"/>
                                      </p:to>
                                    </p:set>
                                    <p:anim calcmode="lin" valueType="num">
                                      <p:cBhvr>
                                        <p:cTn id="9" dur="500" fill="hold"/>
                                        <p:tgtEl>
                                          <p:spTgt spid="60419">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60419">
                                            <p:txEl>
                                              <p:pRg st="0" end="0"/>
                                            </p:txEl>
                                          </p:spTgt>
                                        </p:tgtEl>
                                        <p:attrNameLst>
                                          <p:attrName>ppt_h</p:attrName>
                                        </p:attrNameLst>
                                      </p:cBhvr>
                                      <p:tavLst>
                                        <p:tav tm="0">
                                          <p:val>
                                            <p:fltVal val="0"/>
                                          </p:val>
                                        </p:tav>
                                        <p:tav tm="100000">
                                          <p:val>
                                            <p:strVal val="#ppt_h"/>
                                          </p:val>
                                        </p:tav>
                                      </p:tavLst>
                                    </p:anim>
                                    <p:animEffect transition="in" filter="fade">
                                      <p:cBhvr>
                                        <p:cTn id="11" dur="500"/>
                                        <p:tgtEl>
                                          <p:spTgt spid="60419">
                                            <p:txEl>
                                              <p:pRg st="0" end="0"/>
                                            </p:txEl>
                                          </p:spTgt>
                                        </p:tgtEl>
                                      </p:cBhvr>
                                    </p:animEffect>
                                  </p:childTnLst>
                                  <p:subTnLst>
                                    <p:animClr clrSpc="rgb" dir="cw">
                                      <p:cBhvr override="childStyle">
                                        <p:cTn dur="1" fill="hold" display="0" masterRel="nextClick" afterEffect="1"/>
                                        <p:tgtEl>
                                          <p:spTgt spid="60419">
                                            <p:txEl>
                                              <p:pRg st="0" end="0"/>
                                            </p:txEl>
                                          </p:spTgt>
                                        </p:tgtEl>
                                        <p:attrNameLst>
                                          <p:attrName>ppt_c</p:attrName>
                                        </p:attrNameLst>
                                      </p:cBhvr>
                                      <p:to>
                                        <a:srgbClr val="DDDDDD"/>
                                      </p:to>
                                    </p:animClr>
                                  </p:subTnLst>
                                </p:cTn>
                              </p:par>
                            </p:childTnLst>
                          </p:cTn>
                        </p:par>
                      </p:childTnLst>
                    </p:cTn>
                  </p:par>
                  <p:par>
                    <p:cTn id="12" fill="hold" nodeType="clickPar">
                      <p:stCondLst>
                        <p:cond delay="indefinite"/>
                      </p:stCondLst>
                      <p:childTnLst>
                        <p:par>
                          <p:cTn id="13" fill="hold" nodeType="withGroup">
                            <p:stCondLst>
                              <p:cond delay="0"/>
                            </p:stCondLst>
                            <p:childTnLst>
                              <p:par>
                                <p:cTn id="14" presetID="53" presetClass="entr" presetSubtype="0" fill="hold" grpId="0" nodeType="clickEffect">
                                  <p:stCondLst>
                                    <p:cond delay="0"/>
                                  </p:stCondLst>
                                  <p:childTnLst>
                                    <p:set>
                                      <p:cBhvr>
                                        <p:cTn id="15" dur="1" fill="hold">
                                          <p:stCondLst>
                                            <p:cond delay="0"/>
                                          </p:stCondLst>
                                        </p:cTn>
                                        <p:tgtEl>
                                          <p:spTgt spid="60419">
                                            <p:txEl>
                                              <p:pRg st="1" end="1"/>
                                            </p:txEl>
                                          </p:spTgt>
                                        </p:tgtEl>
                                        <p:attrNameLst>
                                          <p:attrName>style.visibility</p:attrName>
                                        </p:attrNameLst>
                                      </p:cBhvr>
                                      <p:to>
                                        <p:strVal val="visible"/>
                                      </p:to>
                                    </p:set>
                                    <p:anim calcmode="lin" valueType="num">
                                      <p:cBhvr>
                                        <p:cTn id="16" dur="500" fill="hold"/>
                                        <p:tgtEl>
                                          <p:spTgt spid="60419">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60419">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604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ctrTitle" idx="4294967295"/>
          </p:nvPr>
        </p:nvSpPr>
        <p:spPr>
          <a:xfrm>
            <a:off x="0" y="0"/>
            <a:ext cx="9144000" cy="669925"/>
          </a:xfrm>
          <a:noFill/>
          <a:ln/>
        </p:spPr>
        <p:txBody>
          <a:bodyPr lIns="0" tIns="0" rIns="0" bIns="0">
            <a:spAutoFit/>
          </a:bodyPr>
          <a:lstStyle/>
          <a:p>
            <a:pPr defTabSz="381000"/>
            <a:r>
              <a:rPr lang="en-US" altLang="en-US" b="1" u="sng">
                <a:solidFill>
                  <a:srgbClr val="A0D0FF"/>
                </a:solidFill>
                <a:latin typeface="Arial Narrow" panose="020B0606020202030204" pitchFamily="34" charset="0"/>
              </a:rPr>
              <a:t>What is Prayer?</a:t>
            </a:r>
            <a:endParaRPr lang="en-US" altLang="en-US" sz="3600" b="1">
              <a:solidFill>
                <a:srgbClr val="FFFF99"/>
              </a:solidFill>
              <a:latin typeface="Arial Narrow" panose="020B0606020202030204" pitchFamily="34" charset="0"/>
            </a:endParaRPr>
          </a:p>
        </p:txBody>
      </p:sp>
      <p:sp>
        <p:nvSpPr>
          <p:cNvPr id="86019" name="Rectangle 3"/>
          <p:cNvSpPr>
            <a:spLocks noGrp="1" noChangeArrowheads="1"/>
          </p:cNvSpPr>
          <p:nvPr>
            <p:ph type="body" idx="4294967295"/>
          </p:nvPr>
        </p:nvSpPr>
        <p:spPr>
          <a:xfrm>
            <a:off x="0" y="838200"/>
            <a:ext cx="9144000" cy="5791200"/>
          </a:xfrm>
          <a:noFill/>
          <a:ln/>
        </p:spPr>
        <p:txBody>
          <a:bodyPr/>
          <a:lstStyle/>
          <a:p>
            <a:pPr algn="ctr">
              <a:lnSpc>
                <a:spcPct val="90000"/>
              </a:lnSpc>
              <a:buFontTx/>
              <a:buNone/>
            </a:pPr>
            <a:r>
              <a:rPr lang="en-US" altLang="en-US" sz="4400" b="1">
                <a:solidFill>
                  <a:srgbClr val="FFFFFF"/>
                </a:solidFill>
                <a:latin typeface="Arial Narrow" panose="020B0606020202030204" pitchFamily="34" charset="0"/>
              </a:rPr>
              <a:t>Prayer is a sincere, sensible, affectionate pouring out of the heart or soul to God, through Christ, in the strength and assistance of the Holy Spirit, for such things as God has promised, or according to His Word, for the good of the church, with submission in faith to the will of God</a:t>
            </a:r>
          </a:p>
          <a:p>
            <a:pPr algn="ctr">
              <a:lnSpc>
                <a:spcPct val="90000"/>
              </a:lnSpc>
              <a:buFontTx/>
              <a:buNone/>
            </a:pPr>
            <a:r>
              <a:rPr lang="en-US" altLang="en-US" b="1">
                <a:solidFill>
                  <a:srgbClr val="FFFFFF"/>
                </a:solidFill>
                <a:latin typeface="Arial Narrow" panose="020B0606020202030204" pitchFamily="34" charset="0"/>
              </a:rPr>
              <a:t>                                                 - John Bunyan</a:t>
            </a: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86018"/>
                                        </p:tgtEl>
                                        <p:attrNameLst>
                                          <p:attrName>style.visibility</p:attrName>
                                        </p:attrNameLst>
                                      </p:cBhvr>
                                      <p:to>
                                        <p:strVal val="visible"/>
                                      </p:to>
                                    </p:set>
                                  </p:childTnLst>
                                </p:cTn>
                              </p:par>
                              <p:par>
                                <p:cTn id="7" presetID="3" presetClass="entr" presetSubtype="5" fill="hold" grpId="0" nodeType="withEffect">
                                  <p:stCondLst>
                                    <p:cond delay="0"/>
                                  </p:stCondLst>
                                  <p:childTnLst>
                                    <p:set>
                                      <p:cBhvr>
                                        <p:cTn id="8" dur="1" fill="hold">
                                          <p:stCondLst>
                                            <p:cond delay="0"/>
                                          </p:stCondLst>
                                        </p:cTn>
                                        <p:tgtEl>
                                          <p:spTgt spid="86019">
                                            <p:txEl>
                                              <p:pRg st="1" end="1"/>
                                            </p:txEl>
                                          </p:spTgt>
                                        </p:tgtEl>
                                        <p:attrNameLst>
                                          <p:attrName>style.visibility</p:attrName>
                                        </p:attrNameLst>
                                      </p:cBhvr>
                                      <p:to>
                                        <p:strVal val="visible"/>
                                      </p:to>
                                    </p:set>
                                    <p:animEffect transition="in" filter="blinds(vertical)">
                                      <p:cBhvr>
                                        <p:cTn id="9" dur="500"/>
                                        <p:tgtEl>
                                          <p:spTgt spid="860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P spid="8601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ctrTitle" idx="4294967295"/>
          </p:nvPr>
        </p:nvSpPr>
        <p:spPr>
          <a:xfrm>
            <a:off x="433388" y="1838325"/>
            <a:ext cx="8240712" cy="2468563"/>
          </a:xfrm>
          <a:noFill/>
        </p:spPr>
        <p:txBody>
          <a:bodyPr lIns="0" tIns="0" rIns="0" bIns="0">
            <a:spAutoFit/>
          </a:bodyPr>
          <a:lstStyle/>
          <a:p>
            <a:pPr defTabSz="381000" eaLnBrk="1" hangingPunct="1"/>
            <a:r>
              <a:rPr lang="en-US" altLang="en-US" sz="7200" b="1" smtClean="0">
                <a:solidFill>
                  <a:srgbClr val="A0D0FF"/>
                </a:solidFill>
                <a:latin typeface="Times New Roman" panose="02020603050405020304" pitchFamily="18" charset="0"/>
                <a:cs typeface="Times New Roman" panose="02020603050405020304" pitchFamily="18" charset="0"/>
              </a:rPr>
              <a:t>Grace Bible Church</a:t>
            </a:r>
            <a:r>
              <a:rPr lang="en-US" altLang="en-US" sz="7200" b="1" i="0" smtClean="0">
                <a:solidFill>
                  <a:srgbClr val="A0D0FF"/>
                </a:solidFill>
                <a:latin typeface="Times New Roman" panose="02020603050405020304" pitchFamily="18" charset="0"/>
                <a:cs typeface="Times New Roman" panose="02020603050405020304" pitchFamily="18" charset="0"/>
              </a:rPr>
              <a:t/>
            </a:r>
            <a:br>
              <a:rPr lang="en-US" altLang="en-US" sz="7200" b="1" i="0" smtClean="0">
                <a:solidFill>
                  <a:srgbClr val="A0D0FF"/>
                </a:solidFill>
                <a:latin typeface="Times New Roman" panose="02020603050405020304" pitchFamily="18" charset="0"/>
                <a:cs typeface="Times New Roman" panose="02020603050405020304" pitchFamily="18" charset="0"/>
              </a:rPr>
            </a:br>
            <a:r>
              <a:rPr lang="en-US" altLang="en-US" sz="5400" b="1" i="0" smtClean="0">
                <a:solidFill>
                  <a:srgbClr val="A0D0FF"/>
                </a:solidFill>
                <a:latin typeface="Times New Roman" panose="02020603050405020304" pitchFamily="18" charset="0"/>
                <a:cs typeface="Times New Roman" panose="02020603050405020304" pitchFamily="18" charset="0"/>
              </a:rPr>
              <a:t> </a:t>
            </a:r>
            <a:r>
              <a:rPr lang="en-US" altLang="en-US" sz="3600" b="1" smtClean="0">
                <a:solidFill>
                  <a:srgbClr val="FFFF90"/>
                </a:solidFill>
                <a:latin typeface="Times New Roman" panose="02020603050405020304" pitchFamily="18" charset="0"/>
                <a:cs typeface="Times New Roman" panose="02020603050405020304" pitchFamily="18" charset="0"/>
              </a:rPr>
              <a:t>Glorifying God </a:t>
            </a:r>
            <a:br>
              <a:rPr lang="en-US" altLang="en-US" sz="3600" b="1" smtClean="0">
                <a:solidFill>
                  <a:srgbClr val="FFFF90"/>
                </a:solidFill>
                <a:latin typeface="Times New Roman" panose="02020603050405020304" pitchFamily="18" charset="0"/>
                <a:cs typeface="Times New Roman" panose="02020603050405020304" pitchFamily="18" charset="0"/>
              </a:rPr>
            </a:br>
            <a:r>
              <a:rPr lang="en-US" altLang="en-US" sz="3600" b="1" smtClean="0">
                <a:solidFill>
                  <a:srgbClr val="FFFF90"/>
                </a:solidFill>
                <a:latin typeface="Times New Roman" panose="02020603050405020304" pitchFamily="18" charset="0"/>
                <a:cs typeface="Times New Roman" panose="02020603050405020304" pitchFamily="18" charset="0"/>
              </a:rPr>
              <a:t>by Making Disciples of Jesus Christ</a:t>
            </a:r>
          </a:p>
        </p:txBody>
      </p:sp>
    </p:spTree>
    <p:extLst>
      <p:ext uri="{BB962C8B-B14F-4D97-AF65-F5344CB8AC3E}">
        <p14:creationId xmlns:p14="http://schemas.microsoft.com/office/powerpoint/2010/main" val="91019987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Sermon 1</Template>
  <TotalTime>1197</TotalTime>
  <Words>697</Words>
  <Application>Microsoft Office PowerPoint</Application>
  <PresentationFormat>On-screen Show (4:3)</PresentationFormat>
  <Paragraphs>67</Paragraphs>
  <Slides>17</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Arial</vt:lpstr>
      <vt:lpstr>Arial Narrow</vt:lpstr>
      <vt:lpstr>Times New Roman</vt:lpstr>
      <vt:lpstr>Wingdings</vt:lpstr>
      <vt:lpstr>Custom Design</vt:lpstr>
      <vt:lpstr>1_Custom Design</vt:lpstr>
      <vt:lpstr>3_Default Design</vt:lpstr>
      <vt:lpstr>Grace Bible Church  Glorifying God  by Making Disciples of Jesus Christ</vt:lpstr>
      <vt:lpstr>A reminder to consider others Please:</vt:lpstr>
      <vt:lpstr>Defining Prayer Selected Scriptures</vt:lpstr>
      <vt:lpstr>Problems in Prayer</vt:lpstr>
      <vt:lpstr>What Prayer is Not</vt:lpstr>
      <vt:lpstr>What is Prayer?</vt:lpstr>
      <vt:lpstr>Prayer is Sincere</vt:lpstr>
      <vt:lpstr>Prayer is Sensible</vt:lpstr>
      <vt:lpstr>Prayer is an Affectionate Pouring Out of the Soul to God</vt:lpstr>
      <vt:lpstr>Prayer is Accomplished through Christ by the Strength of the Holy Spirit</vt:lpstr>
      <vt:lpstr>Prayer is for Such Things as God has Promised, According to God’s Word</vt:lpstr>
      <vt:lpstr>Prayer is for Such Things as God has Promised, According to God’s Word</vt:lpstr>
      <vt:lpstr>Prayer is for the Good of the Church</vt:lpstr>
      <vt:lpstr>Prayer is Made with Submission in Faith to the Will of God</vt:lpstr>
      <vt:lpstr>Prayer is Made with Submission in Faith to the Will of God</vt:lpstr>
      <vt:lpstr>What is Prayer?</vt:lpstr>
      <vt:lpstr>Grace Bible Church  Glorifying God  by Making Disciples of Jesus Christ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Grace Bible Church</dc:title>
  <dc:creator>Scott Harris</dc:creator>
  <cp:lastModifiedBy>Microsoft account</cp:lastModifiedBy>
  <cp:revision>55</cp:revision>
  <dcterms:modified xsi:type="dcterms:W3CDTF">2026-10-06T14:37:35Z</dcterms:modified>
</cp:coreProperties>
</file>