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61" r:id="rId2"/>
    <p:sldMasterId id="2147483673" r:id="rId3"/>
  </p:sldMasterIdLst>
  <p:notesMasterIdLst>
    <p:notesMasterId r:id="rId28"/>
  </p:notesMasterIdLst>
  <p:sldIdLst>
    <p:sldId id="299" r:id="rId4"/>
    <p:sldId id="300" r:id="rId5"/>
    <p:sldId id="260" r:id="rId6"/>
    <p:sldId id="288" r:id="rId7"/>
    <p:sldId id="278" r:id="rId8"/>
    <p:sldId id="289" r:id="rId9"/>
    <p:sldId id="290" r:id="rId10"/>
    <p:sldId id="291" r:id="rId11"/>
    <p:sldId id="279" r:id="rId12"/>
    <p:sldId id="280" r:id="rId13"/>
    <p:sldId id="292" r:id="rId14"/>
    <p:sldId id="281" r:id="rId15"/>
    <p:sldId id="282" r:id="rId16"/>
    <p:sldId id="283" r:id="rId17"/>
    <p:sldId id="293" r:id="rId18"/>
    <p:sldId id="294" r:id="rId19"/>
    <p:sldId id="295" r:id="rId20"/>
    <p:sldId id="286" r:id="rId21"/>
    <p:sldId id="296" r:id="rId22"/>
    <p:sldId id="284" r:id="rId23"/>
    <p:sldId id="297" r:id="rId24"/>
    <p:sldId id="298" r:id="rId25"/>
    <p:sldId id="287" r:id="rId26"/>
    <p:sldId id="301"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C0C0C0"/>
    <a:srgbClr val="000066"/>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14" autoAdjust="0"/>
    <p:restoredTop sz="94670" autoAdjust="0"/>
  </p:normalViewPr>
  <p:slideViewPr>
    <p:cSldViewPr>
      <p:cViewPr varScale="1">
        <p:scale>
          <a:sx n="103" d="100"/>
          <a:sy n="103" d="100"/>
        </p:scale>
        <p:origin x="29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n-US"/>
          </a:p>
        </p:txBody>
      </p:sp>
      <p:sp>
        <p:nvSpPr>
          <p:cNvPr id="4198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en-US" altLang="en-US"/>
          </a:p>
        </p:txBody>
      </p:sp>
      <p:sp>
        <p:nvSpPr>
          <p:cNvPr id="419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Second level</a:t>
            </a:r>
          </a:p>
          <a:p>
            <a:pPr lvl="0"/>
            <a:r>
              <a:rPr lang="en-US" altLang="en-US" smtClean="0"/>
              <a:t>Third level</a:t>
            </a:r>
          </a:p>
          <a:p>
            <a:pPr lvl="0"/>
            <a:r>
              <a:rPr lang="en-US" altLang="en-US" smtClean="0"/>
              <a:t>Fourth level</a:t>
            </a:r>
          </a:p>
          <a:p>
            <a:pPr lvl="0"/>
            <a:r>
              <a:rPr lang="en-US" altLang="en-US" smtClean="0"/>
              <a:t>Fifth level</a:t>
            </a:r>
          </a:p>
        </p:txBody>
      </p:sp>
      <p:sp>
        <p:nvSpPr>
          <p:cNvPr id="4199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n-US"/>
          </a:p>
        </p:txBody>
      </p:sp>
      <p:sp>
        <p:nvSpPr>
          <p:cNvPr id="4199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04F9AFA2-5926-421D-B6BE-183399032075}" type="slidenum">
              <a:rPr lang="en-US" altLang="en-US"/>
              <a:pPr/>
              <a:t>‹#›</a:t>
            </a:fld>
            <a:endParaRPr lang="en-US" altLang="en-US"/>
          </a:p>
        </p:txBody>
      </p:sp>
    </p:spTree>
    <p:extLst>
      <p:ext uri="{BB962C8B-B14F-4D97-AF65-F5344CB8AC3E}">
        <p14:creationId xmlns:p14="http://schemas.microsoft.com/office/powerpoint/2010/main" val="2034738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D2A124-5192-4D97-9DFA-BE78FFD509D0}" type="slidenum">
              <a:rPr lang="en-US" altLang="en-US" smtClean="0">
                <a:solidFill>
                  <a:srgbClr val="000000"/>
                </a:solidFill>
              </a:rPr>
              <a:pPr>
                <a:spcBef>
                  <a:spcPct val="0"/>
                </a:spcBef>
              </a:pPr>
              <a:t>1</a:t>
            </a:fld>
            <a:endParaRPr lang="en-US" altLang="en-US" smtClean="0">
              <a:solidFill>
                <a:srgbClr val="000000"/>
              </a:solidFill>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32440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F456B0-4AD5-43A5-80E9-267CBDE364B9}" type="slidenum">
              <a:rPr lang="en-US" altLang="en-US"/>
              <a:pPr/>
              <a:t>10</a:t>
            </a:fld>
            <a:endParaRPr lang="en-US" altLang="en-US"/>
          </a:p>
        </p:txBody>
      </p:sp>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48662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6E7C5E-4BD4-4424-99E3-C3A00EB6F5D2}" type="slidenum">
              <a:rPr lang="en-US" altLang="en-US"/>
              <a:pPr/>
              <a:t>11</a:t>
            </a:fld>
            <a:endParaRPr lang="en-US" altLang="en-US"/>
          </a:p>
        </p:txBody>
      </p:sp>
      <p:sp>
        <p:nvSpPr>
          <p:cNvPr id="83970" name="Rectangle 2"/>
          <p:cNvSpPr>
            <a:spLocks noRo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55446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3FDB30-15EF-499B-98A8-FC263C4FA174}" type="slidenum">
              <a:rPr lang="en-US" altLang="en-US"/>
              <a:pPr/>
              <a:t>12</a:t>
            </a:fld>
            <a:endParaRPr lang="en-US" altLang="en-US"/>
          </a:p>
        </p:txBody>
      </p:sp>
      <p:sp>
        <p:nvSpPr>
          <p:cNvPr id="66562" name="Rectangle 2"/>
          <p:cNvSpPr>
            <a:spLocks noRo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51638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59AB47-8803-49A0-A16C-0FD034FBC23B}" type="slidenum">
              <a:rPr lang="en-US" altLang="en-US"/>
              <a:pPr/>
              <a:t>13</a:t>
            </a:fld>
            <a:endParaRPr lang="en-US" altLang="en-US"/>
          </a:p>
        </p:txBody>
      </p:sp>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87871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CDF9C6-DBF0-4CC9-9DE6-ABCF436EB6AA}" type="slidenum">
              <a:rPr lang="en-US" altLang="en-US"/>
              <a:pPr/>
              <a:t>14</a:t>
            </a:fld>
            <a:endParaRPr lang="en-US" altLang="en-US"/>
          </a:p>
        </p:txBody>
      </p:sp>
      <p:sp>
        <p:nvSpPr>
          <p:cNvPr id="68610" name="Rectangle 2"/>
          <p:cNvSpPr>
            <a:spLocks noRo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51834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228CF8-8AC5-40CF-A31B-B1F64AB5C26E}" type="slidenum">
              <a:rPr lang="en-US" altLang="en-US"/>
              <a:pPr/>
              <a:t>15</a:t>
            </a:fld>
            <a:endParaRPr lang="en-US" altLang="en-US"/>
          </a:p>
        </p:txBody>
      </p:sp>
      <p:sp>
        <p:nvSpPr>
          <p:cNvPr id="86018" name="Rectangle 2"/>
          <p:cNvSpPr>
            <a:spLocks noRo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990460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C4C656-E052-4851-9CDB-5BAF9F082F59}" type="slidenum">
              <a:rPr lang="en-US" altLang="en-US"/>
              <a:pPr/>
              <a:t>16</a:t>
            </a:fld>
            <a:endParaRPr lang="en-US" altLang="en-US"/>
          </a:p>
        </p:txBody>
      </p:sp>
      <p:sp>
        <p:nvSpPr>
          <p:cNvPr id="88066" name="Rectangle 2"/>
          <p:cNvSpPr>
            <a:spLocks noRo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21888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377CB-7E1A-4217-B6AE-D814A8D148E2}" type="slidenum">
              <a:rPr lang="en-US" altLang="en-US"/>
              <a:pPr/>
              <a:t>17</a:t>
            </a:fld>
            <a:endParaRPr lang="en-US" altLang="en-US"/>
          </a:p>
        </p:txBody>
      </p:sp>
      <p:sp>
        <p:nvSpPr>
          <p:cNvPr id="90114" name="Rectangle 2"/>
          <p:cNvSpPr>
            <a:spLocks noRo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39368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C50DBD-CE78-4328-87EC-A9E9472F3D3E}" type="slidenum">
              <a:rPr lang="en-US" altLang="en-US"/>
              <a:pPr/>
              <a:t>18</a:t>
            </a:fld>
            <a:endParaRPr lang="en-US" altLang="en-US"/>
          </a:p>
        </p:txBody>
      </p:sp>
      <p:sp>
        <p:nvSpPr>
          <p:cNvPr id="71682" name="Rectangle 2"/>
          <p:cNvSpPr>
            <a:spLocks noRo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70941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5FD26C-DE0C-437A-99BD-AF330ECE62BC}" type="slidenum">
              <a:rPr lang="en-US" altLang="en-US"/>
              <a:pPr/>
              <a:t>19</a:t>
            </a:fld>
            <a:endParaRPr lang="en-US" altLang="en-US"/>
          </a:p>
        </p:txBody>
      </p:sp>
      <p:sp>
        <p:nvSpPr>
          <p:cNvPr id="92162" name="Rectangle 2"/>
          <p:cNvSpPr>
            <a:spLocks noRo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9528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2A35644-306E-4380-AFAA-5F9C2BABCA61}" type="slidenum">
              <a:rPr lang="en-US" altLang="en-US" smtClean="0">
                <a:solidFill>
                  <a:srgbClr val="000000"/>
                </a:solidFill>
              </a:rPr>
              <a:pPr>
                <a:spcBef>
                  <a:spcPct val="0"/>
                </a:spcBef>
              </a:pPr>
              <a:t>2</a:t>
            </a:fld>
            <a:endParaRPr lang="en-US" altLang="en-US" smtClean="0">
              <a:solidFill>
                <a:srgbClr val="000000"/>
              </a:solidFill>
            </a:endParaRPr>
          </a:p>
        </p:txBody>
      </p:sp>
      <p:sp>
        <p:nvSpPr>
          <p:cNvPr id="71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0" hangingPunct="0">
              <a:spcBef>
                <a:spcPct val="0"/>
              </a:spcBef>
            </a:pPr>
            <a:fld id="{DB686D8D-05ED-414B-9527-12BF352B2183}" type="slidenum">
              <a:rPr lang="en-US" altLang="en-US">
                <a:solidFill>
                  <a:srgbClr val="000000"/>
                </a:solidFill>
              </a:rPr>
              <a:pPr algn="r" eaLnBrk="0" hangingPunct="0">
                <a:spcBef>
                  <a:spcPct val="0"/>
                </a:spcBef>
              </a:pPr>
              <a:t>2</a:t>
            </a:fld>
            <a:endParaRPr lang="en-US" altLang="en-US">
              <a:solidFill>
                <a:srgbClr val="000000"/>
              </a:solidFill>
            </a:endParaRPr>
          </a:p>
        </p:txBody>
      </p:sp>
      <p:sp>
        <p:nvSpPr>
          <p:cNvPr id="7172" name="Rectangle 2"/>
          <p:cNvSpPr>
            <a:spLocks noGrp="1" noRot="1" noChangeAspect="1" noChangeArrowheads="1" noTextEdit="1"/>
          </p:cNvSpPr>
          <p:nvPr>
            <p:ph type="sldImg"/>
          </p:nvPr>
        </p:nvSpPr>
        <p:spPr>
          <a:ln/>
        </p:spPr>
      </p:sp>
      <p:sp>
        <p:nvSpPr>
          <p:cNvPr id="71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709548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B4034F-DFC5-4771-8F0B-BB8A0DA13F41}" type="slidenum">
              <a:rPr lang="en-US" altLang="en-US"/>
              <a:pPr/>
              <a:t>20</a:t>
            </a:fld>
            <a:endParaRPr lang="en-US" altLang="en-US"/>
          </a:p>
        </p:txBody>
      </p:sp>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380160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63C07B-05D2-47BD-831D-9D801A191E23}" type="slidenum">
              <a:rPr lang="en-US" altLang="en-US"/>
              <a:pPr/>
              <a:t>21</a:t>
            </a:fld>
            <a:endParaRPr lang="en-US" altLang="en-US"/>
          </a:p>
        </p:txBody>
      </p:sp>
      <p:sp>
        <p:nvSpPr>
          <p:cNvPr id="94210" name="Rectangle 2"/>
          <p:cNvSpPr>
            <a:spLocks noRo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22193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A5A298-EA1E-4B9D-9413-9FC8BA1409F2}" type="slidenum">
              <a:rPr lang="en-US" altLang="en-US"/>
              <a:pPr/>
              <a:t>22</a:t>
            </a:fld>
            <a:endParaRPr lang="en-US" altLang="en-US"/>
          </a:p>
        </p:txBody>
      </p:sp>
      <p:sp>
        <p:nvSpPr>
          <p:cNvPr id="96258" name="Rectangle 2"/>
          <p:cNvSpPr>
            <a:spLocks noRo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45269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553A0D-AFDD-4652-B867-A42571E857D3}" type="slidenum">
              <a:rPr lang="en-US" altLang="en-US"/>
              <a:pPr/>
              <a:t>23</a:t>
            </a:fld>
            <a:endParaRPr lang="en-US" altLang="en-US"/>
          </a:p>
        </p:txBody>
      </p:sp>
      <p:sp>
        <p:nvSpPr>
          <p:cNvPr id="72706" name="Rectangle 2"/>
          <p:cNvSpPr>
            <a:spLocks noRo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55410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D2A124-5192-4D97-9DFA-BE78FFD509D0}" type="slidenum">
              <a:rPr lang="en-US" altLang="en-US" smtClean="0">
                <a:solidFill>
                  <a:srgbClr val="000000"/>
                </a:solidFill>
              </a:rPr>
              <a:pPr>
                <a:spcBef>
                  <a:spcPct val="0"/>
                </a:spcBef>
              </a:pPr>
              <a:t>24</a:t>
            </a:fld>
            <a:endParaRPr lang="en-US" altLang="en-US" smtClean="0">
              <a:solidFill>
                <a:srgbClr val="000000"/>
              </a:solidFill>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158577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6882F-493E-4672-B979-A88C8425D392}" type="slidenum">
              <a:rPr lang="en-US" altLang="en-US"/>
              <a:pPr/>
              <a:t>3</a:t>
            </a:fld>
            <a:endParaRPr lang="en-US" altLang="en-US"/>
          </a:p>
        </p:txBody>
      </p:sp>
      <p:sp>
        <p:nvSpPr>
          <p:cNvPr id="62466" name="Rectangle 2"/>
          <p:cNvSpPr>
            <a:spLocks noRo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05717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0BE292-B23F-4D46-BCDA-FDDA8C337D15}" type="slidenum">
              <a:rPr lang="en-US" altLang="en-US"/>
              <a:pPr/>
              <a:t>4</a:t>
            </a:fld>
            <a:endParaRPr lang="en-US" altLang="en-US"/>
          </a:p>
        </p:txBody>
      </p:sp>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3481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827BB6-6BE6-4FBB-B262-D9A7B2585A3E}" type="slidenum">
              <a:rPr lang="en-US" altLang="en-US"/>
              <a:pPr/>
              <a:t>5</a:t>
            </a:fld>
            <a:endParaRPr lang="en-US" altLang="en-US"/>
          </a:p>
        </p:txBody>
      </p:sp>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8585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AE10E8-F313-40CC-A287-82AF5AEA712C}" type="slidenum">
              <a:rPr lang="en-US" altLang="en-US"/>
              <a:pPr/>
              <a:t>6</a:t>
            </a:fld>
            <a:endParaRPr lang="en-US" altLang="en-US"/>
          </a:p>
        </p:txBody>
      </p:sp>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89677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FB847-CE0C-4123-9B54-04A51E710967}" type="slidenum">
              <a:rPr lang="en-US" altLang="en-US"/>
              <a:pPr/>
              <a:t>7</a:t>
            </a:fld>
            <a:endParaRPr lang="en-US" altLang="en-US"/>
          </a:p>
        </p:txBody>
      </p:sp>
      <p:sp>
        <p:nvSpPr>
          <p:cNvPr id="79874" name="Rectangle 2"/>
          <p:cNvSpPr>
            <a:spLocks noRo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54353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9C2C9D-81C0-4565-A27E-F7A3A5D163DB}" type="slidenum">
              <a:rPr lang="en-US" altLang="en-US"/>
              <a:pPr/>
              <a:t>8</a:t>
            </a:fld>
            <a:endParaRPr lang="en-US" altLang="en-US"/>
          </a:p>
        </p:txBody>
      </p:sp>
      <p:sp>
        <p:nvSpPr>
          <p:cNvPr id="81922" name="Rectangle 2"/>
          <p:cNvSpPr>
            <a:spLocks noRo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05700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78777-88F0-488B-B3F3-BEB3EFB6C6E4}" type="slidenum">
              <a:rPr lang="en-US" altLang="en-US"/>
              <a:pPr/>
              <a:t>9</a:t>
            </a:fld>
            <a:endParaRPr lang="en-US" altLang="en-US"/>
          </a:p>
        </p:txBody>
      </p:sp>
      <p:sp>
        <p:nvSpPr>
          <p:cNvPr id="64514" name="Rectangle 2"/>
          <p:cNvSpPr>
            <a:spLocks noRo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9312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217815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1568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745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5745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3563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92041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46341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81605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219200"/>
            <a:ext cx="4495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495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9462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6203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40689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619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9548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9010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25328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31783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745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5745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9039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D5F476-215E-4362-AAD4-2B2A58B8AEFD}" type="slidenum">
              <a:rPr lang="en-US" altLang="en-US"/>
              <a:pPr>
                <a:defRPr/>
              </a:pPr>
              <a:t>‹#›</a:t>
            </a:fld>
            <a:endParaRPr lang="en-US" altLang="en-US"/>
          </a:p>
        </p:txBody>
      </p:sp>
    </p:spTree>
    <p:extLst>
      <p:ext uri="{BB962C8B-B14F-4D97-AF65-F5344CB8AC3E}">
        <p14:creationId xmlns:p14="http://schemas.microsoft.com/office/powerpoint/2010/main" val="2998173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AE720C-5F75-4321-8220-2D2B86E679CD}" type="slidenum">
              <a:rPr lang="en-US" altLang="en-US"/>
              <a:pPr>
                <a:defRPr/>
              </a:pPr>
              <a:t>‹#›</a:t>
            </a:fld>
            <a:endParaRPr lang="en-US" altLang="en-US"/>
          </a:p>
        </p:txBody>
      </p:sp>
    </p:spTree>
    <p:extLst>
      <p:ext uri="{BB962C8B-B14F-4D97-AF65-F5344CB8AC3E}">
        <p14:creationId xmlns:p14="http://schemas.microsoft.com/office/powerpoint/2010/main" val="2390572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B28730-2FFA-4D09-A65A-D4ED5270AE48}" type="slidenum">
              <a:rPr lang="en-US" altLang="en-US"/>
              <a:pPr>
                <a:defRPr/>
              </a:pPr>
              <a:t>‹#›</a:t>
            </a:fld>
            <a:endParaRPr lang="en-US" altLang="en-US"/>
          </a:p>
        </p:txBody>
      </p:sp>
    </p:spTree>
    <p:extLst>
      <p:ext uri="{BB962C8B-B14F-4D97-AF65-F5344CB8AC3E}">
        <p14:creationId xmlns:p14="http://schemas.microsoft.com/office/powerpoint/2010/main" val="1120455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5BD125A-EAC2-46D5-8E9A-7DDC0AE0062B}" type="slidenum">
              <a:rPr lang="en-US" altLang="en-US"/>
              <a:pPr>
                <a:defRPr/>
              </a:pPr>
              <a:t>‹#›</a:t>
            </a:fld>
            <a:endParaRPr lang="en-US" altLang="en-US"/>
          </a:p>
        </p:txBody>
      </p:sp>
    </p:spTree>
    <p:extLst>
      <p:ext uri="{BB962C8B-B14F-4D97-AF65-F5344CB8AC3E}">
        <p14:creationId xmlns:p14="http://schemas.microsoft.com/office/powerpoint/2010/main" val="38014839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0496FEF-A5A8-4305-B81E-1F2C104E4DFD}" type="slidenum">
              <a:rPr lang="en-US" altLang="en-US"/>
              <a:pPr>
                <a:defRPr/>
              </a:pPr>
              <a:t>‹#›</a:t>
            </a:fld>
            <a:endParaRPr lang="en-US" altLang="en-US"/>
          </a:p>
        </p:txBody>
      </p:sp>
    </p:spTree>
    <p:extLst>
      <p:ext uri="{BB962C8B-B14F-4D97-AF65-F5344CB8AC3E}">
        <p14:creationId xmlns:p14="http://schemas.microsoft.com/office/powerpoint/2010/main" val="4029257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B54B3B6-4C4D-4EEE-AF7E-EFC33643B1D2}" type="slidenum">
              <a:rPr lang="en-US" altLang="en-US"/>
              <a:pPr>
                <a:defRPr/>
              </a:pPr>
              <a:t>‹#›</a:t>
            </a:fld>
            <a:endParaRPr lang="en-US" altLang="en-US"/>
          </a:p>
        </p:txBody>
      </p:sp>
    </p:spTree>
    <p:extLst>
      <p:ext uri="{BB962C8B-B14F-4D97-AF65-F5344CB8AC3E}">
        <p14:creationId xmlns:p14="http://schemas.microsoft.com/office/powerpoint/2010/main" val="22844493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0BA9E3A-5364-4657-B8D1-0AB6C4594D8C}" type="slidenum">
              <a:rPr lang="en-US" altLang="en-US"/>
              <a:pPr>
                <a:defRPr/>
              </a:pPr>
              <a:t>‹#›</a:t>
            </a:fld>
            <a:endParaRPr lang="en-US" altLang="en-US"/>
          </a:p>
        </p:txBody>
      </p:sp>
    </p:spTree>
    <p:extLst>
      <p:ext uri="{BB962C8B-B14F-4D97-AF65-F5344CB8AC3E}">
        <p14:creationId xmlns:p14="http://schemas.microsoft.com/office/powerpoint/2010/main" val="347669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0041868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C430AE-1085-4AEA-8D80-F6DBD163CCB4}" type="slidenum">
              <a:rPr lang="en-US" altLang="en-US"/>
              <a:pPr>
                <a:defRPr/>
              </a:pPr>
              <a:t>‹#›</a:t>
            </a:fld>
            <a:endParaRPr lang="en-US" altLang="en-US"/>
          </a:p>
        </p:txBody>
      </p:sp>
    </p:spTree>
    <p:extLst>
      <p:ext uri="{BB962C8B-B14F-4D97-AF65-F5344CB8AC3E}">
        <p14:creationId xmlns:p14="http://schemas.microsoft.com/office/powerpoint/2010/main" val="18227744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3C0A7E-5E27-40ED-BFC9-7B2C2FF509C0}" type="slidenum">
              <a:rPr lang="en-US" altLang="en-US"/>
              <a:pPr>
                <a:defRPr/>
              </a:pPr>
              <a:t>‹#›</a:t>
            </a:fld>
            <a:endParaRPr lang="en-US" altLang="en-US"/>
          </a:p>
        </p:txBody>
      </p:sp>
    </p:spTree>
    <p:extLst>
      <p:ext uri="{BB962C8B-B14F-4D97-AF65-F5344CB8AC3E}">
        <p14:creationId xmlns:p14="http://schemas.microsoft.com/office/powerpoint/2010/main" val="39747170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737419-B188-419E-BC03-C74621BDE335}" type="slidenum">
              <a:rPr lang="en-US" altLang="en-US"/>
              <a:pPr>
                <a:defRPr/>
              </a:pPr>
              <a:t>‹#›</a:t>
            </a:fld>
            <a:endParaRPr lang="en-US" altLang="en-US"/>
          </a:p>
        </p:txBody>
      </p:sp>
    </p:spTree>
    <p:extLst>
      <p:ext uri="{BB962C8B-B14F-4D97-AF65-F5344CB8AC3E}">
        <p14:creationId xmlns:p14="http://schemas.microsoft.com/office/powerpoint/2010/main" val="15844134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B5D56A-3E75-4E4F-8B89-252DAEE7E69F}" type="slidenum">
              <a:rPr lang="en-US" altLang="en-US"/>
              <a:pPr>
                <a:defRPr/>
              </a:pPr>
              <a:t>‹#›</a:t>
            </a:fld>
            <a:endParaRPr lang="en-US" altLang="en-US"/>
          </a:p>
        </p:txBody>
      </p:sp>
    </p:spTree>
    <p:extLst>
      <p:ext uri="{BB962C8B-B14F-4D97-AF65-F5344CB8AC3E}">
        <p14:creationId xmlns:p14="http://schemas.microsoft.com/office/powerpoint/2010/main" val="358345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219200"/>
            <a:ext cx="4495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495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91835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96759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48314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79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408718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23316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66"/>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xfrm>
            <a:off x="0" y="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8131" name="Rectangle 3"/>
          <p:cNvSpPr>
            <a:spLocks noGrp="1" noChangeArrowheads="1"/>
          </p:cNvSpPr>
          <p:nvPr>
            <p:ph type="body" idx="1"/>
          </p:nvPr>
        </p:nvSpPr>
        <p:spPr bwMode="auto">
          <a:xfrm>
            <a:off x="0" y="1219200"/>
            <a:ext cx="91440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fontAlgn="base">
        <a:spcBef>
          <a:spcPct val="0"/>
        </a:spcBef>
        <a:spcAft>
          <a:spcPct val="0"/>
        </a:spcAft>
        <a:defRPr sz="4400" i="1" kern="1200">
          <a:solidFill>
            <a:schemeClr val="bg1"/>
          </a:solidFill>
          <a:latin typeface="+mj-lt"/>
          <a:ea typeface="+mj-ea"/>
          <a:cs typeface="+mj-cs"/>
        </a:defRPr>
      </a:lvl1pPr>
      <a:lvl2pPr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2pPr>
      <a:lvl3pPr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3pPr>
      <a:lvl4pPr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4pPr>
      <a:lvl5pPr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i="1">
          <a:solidFill>
            <a:schemeClr val="bg1"/>
          </a:solidFill>
          <a:latin typeface="Arial" panose="020B0604020202020204" pitchFamily="34" charset="0"/>
          <a:cs typeface="Arial" panose="020B0604020202020204" pitchFamily="34" charset="0"/>
        </a:defRPr>
      </a:lvl9pPr>
    </p:titleStyle>
    <p:bodyStyle>
      <a:lvl1pPr marL="176213" indent="-176213" algn="l" rtl="0" fontAlgn="base">
        <a:spcBef>
          <a:spcPct val="20000"/>
        </a:spcBef>
        <a:spcAft>
          <a:spcPct val="0"/>
        </a:spcAft>
        <a:buChar char="•"/>
        <a:defRPr sz="4000" kern="1200">
          <a:solidFill>
            <a:schemeClr val="bg1"/>
          </a:solidFill>
          <a:latin typeface="+mn-lt"/>
          <a:ea typeface="+mn-ea"/>
          <a:cs typeface="+mn-cs"/>
        </a:defRPr>
      </a:lvl1pPr>
      <a:lvl2pPr marL="457200" indent="-166688" algn="l" rtl="0" fontAlgn="base">
        <a:spcBef>
          <a:spcPct val="20000"/>
        </a:spcBef>
        <a:spcAft>
          <a:spcPct val="0"/>
        </a:spcAft>
        <a:buSzPct val="85000"/>
        <a:buFont typeface="Wingdings" panose="05000000000000000000" pitchFamily="2" charset="2"/>
        <a:buChar char="Ø"/>
        <a:defRPr sz="4000" kern="1200">
          <a:solidFill>
            <a:schemeClr val="bg1"/>
          </a:solidFill>
          <a:latin typeface="+mn-lt"/>
          <a:ea typeface="+mn-ea"/>
          <a:cs typeface="+mn-cs"/>
        </a:defRPr>
      </a:lvl2pPr>
      <a:lvl3pPr marL="735013" indent="-163513" algn="l" rtl="0" fontAlgn="base">
        <a:spcBef>
          <a:spcPct val="20000"/>
        </a:spcBef>
        <a:spcAft>
          <a:spcPct val="0"/>
        </a:spcAft>
        <a:buChar char="•"/>
        <a:defRPr sz="3600" kern="1200">
          <a:solidFill>
            <a:schemeClr val="bg1"/>
          </a:solidFill>
          <a:latin typeface="+mn-lt"/>
          <a:ea typeface="+mn-ea"/>
          <a:cs typeface="+mn-cs"/>
        </a:defRPr>
      </a:lvl3pPr>
      <a:lvl4pPr marL="1025525" indent="-176213" algn="l" rtl="0" fontAlgn="base">
        <a:spcBef>
          <a:spcPct val="20000"/>
        </a:spcBef>
        <a:spcAft>
          <a:spcPct val="0"/>
        </a:spcAft>
        <a:buSzPct val="80000"/>
        <a:buFont typeface="Wingdings" panose="05000000000000000000" pitchFamily="2" charset="2"/>
        <a:buChar char="ü"/>
        <a:defRPr sz="3600" kern="1200">
          <a:solidFill>
            <a:schemeClr val="bg1"/>
          </a:solidFill>
          <a:latin typeface="+mn-lt"/>
          <a:ea typeface="+mn-ea"/>
          <a:cs typeface="+mn-cs"/>
        </a:defRPr>
      </a:lvl4pPr>
      <a:lvl5pPr marL="1254125" indent="-114300" algn="l" rtl="0" fontAlgn="base">
        <a:spcBef>
          <a:spcPct val="20000"/>
        </a:spcBef>
        <a:spcAft>
          <a:spcPct val="0"/>
        </a:spcAft>
        <a:buSzPct val="65000"/>
        <a:buFont typeface="Wingdings" panose="05000000000000000000" pitchFamily="2" charset="2"/>
        <a:buChar char="v"/>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0" y="121920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5561717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i="1">
          <a:solidFill>
            <a:schemeClr val="bg1"/>
          </a:solidFill>
          <a:latin typeface="+mj-lt"/>
          <a:ea typeface="+mj-ea"/>
          <a:cs typeface="+mj-cs"/>
        </a:defRPr>
      </a:lvl1pPr>
      <a:lvl2pPr algn="ctr" rtl="0" eaLnBrk="0" fontAlgn="base" hangingPunct="0">
        <a:spcBef>
          <a:spcPct val="0"/>
        </a:spcBef>
        <a:spcAft>
          <a:spcPct val="0"/>
        </a:spcAft>
        <a:defRPr sz="4400" i="1">
          <a:solidFill>
            <a:schemeClr val="bg1"/>
          </a:solidFill>
          <a:latin typeface="Arial" pitchFamily="34" charset="0"/>
          <a:cs typeface="Arial" pitchFamily="34" charset="0"/>
        </a:defRPr>
      </a:lvl2pPr>
      <a:lvl3pPr algn="ctr" rtl="0" eaLnBrk="0" fontAlgn="base" hangingPunct="0">
        <a:spcBef>
          <a:spcPct val="0"/>
        </a:spcBef>
        <a:spcAft>
          <a:spcPct val="0"/>
        </a:spcAft>
        <a:defRPr sz="4400" i="1">
          <a:solidFill>
            <a:schemeClr val="bg1"/>
          </a:solidFill>
          <a:latin typeface="Arial" pitchFamily="34" charset="0"/>
          <a:cs typeface="Arial" pitchFamily="34" charset="0"/>
        </a:defRPr>
      </a:lvl3pPr>
      <a:lvl4pPr algn="ctr" rtl="0" eaLnBrk="0" fontAlgn="base" hangingPunct="0">
        <a:spcBef>
          <a:spcPct val="0"/>
        </a:spcBef>
        <a:spcAft>
          <a:spcPct val="0"/>
        </a:spcAft>
        <a:defRPr sz="4400" i="1">
          <a:solidFill>
            <a:schemeClr val="bg1"/>
          </a:solidFill>
          <a:latin typeface="Arial" pitchFamily="34" charset="0"/>
          <a:cs typeface="Arial" pitchFamily="34" charset="0"/>
        </a:defRPr>
      </a:lvl4pPr>
      <a:lvl5pPr algn="ctr" rtl="0" eaLnBrk="0" fontAlgn="base" hangingPunct="0">
        <a:spcBef>
          <a:spcPct val="0"/>
        </a:spcBef>
        <a:spcAft>
          <a:spcPct val="0"/>
        </a:spcAft>
        <a:defRPr sz="4400" i="1">
          <a:solidFill>
            <a:schemeClr val="bg1"/>
          </a:solidFill>
          <a:latin typeface="Arial" pitchFamily="34" charset="0"/>
          <a:cs typeface="Arial" pitchFamily="34" charset="0"/>
        </a:defRPr>
      </a:lvl5pPr>
      <a:lvl6pPr marL="457200" algn="ctr" rtl="0" fontAlgn="base">
        <a:spcBef>
          <a:spcPct val="0"/>
        </a:spcBef>
        <a:spcAft>
          <a:spcPct val="0"/>
        </a:spcAft>
        <a:defRPr sz="4400" i="1">
          <a:solidFill>
            <a:schemeClr val="bg1"/>
          </a:solidFill>
          <a:latin typeface="Arial" pitchFamily="34" charset="0"/>
          <a:cs typeface="Arial" pitchFamily="34" charset="0"/>
        </a:defRPr>
      </a:lvl6pPr>
      <a:lvl7pPr marL="914400" algn="ctr" rtl="0" fontAlgn="base">
        <a:spcBef>
          <a:spcPct val="0"/>
        </a:spcBef>
        <a:spcAft>
          <a:spcPct val="0"/>
        </a:spcAft>
        <a:defRPr sz="4400" i="1">
          <a:solidFill>
            <a:schemeClr val="bg1"/>
          </a:solidFill>
          <a:latin typeface="Arial" pitchFamily="34" charset="0"/>
          <a:cs typeface="Arial" pitchFamily="34" charset="0"/>
        </a:defRPr>
      </a:lvl7pPr>
      <a:lvl8pPr marL="1371600" algn="ctr" rtl="0" fontAlgn="base">
        <a:spcBef>
          <a:spcPct val="0"/>
        </a:spcBef>
        <a:spcAft>
          <a:spcPct val="0"/>
        </a:spcAft>
        <a:defRPr sz="4400" i="1">
          <a:solidFill>
            <a:schemeClr val="bg1"/>
          </a:solidFill>
          <a:latin typeface="Arial" pitchFamily="34" charset="0"/>
          <a:cs typeface="Arial" pitchFamily="34" charset="0"/>
        </a:defRPr>
      </a:lvl8pPr>
      <a:lvl9pPr marL="1828800" algn="ctr" rtl="0" fontAlgn="base">
        <a:spcBef>
          <a:spcPct val="0"/>
        </a:spcBef>
        <a:spcAft>
          <a:spcPct val="0"/>
        </a:spcAft>
        <a:defRPr sz="4400" i="1">
          <a:solidFill>
            <a:schemeClr val="bg1"/>
          </a:solidFill>
          <a:latin typeface="Arial" pitchFamily="34" charset="0"/>
          <a:cs typeface="Arial" pitchFamily="34" charset="0"/>
        </a:defRPr>
      </a:lvl9pPr>
    </p:titleStyle>
    <p:bodyStyle>
      <a:lvl1pPr marL="176213" indent="-176213" algn="l" rtl="0" eaLnBrk="0" fontAlgn="base" hangingPunct="0">
        <a:spcBef>
          <a:spcPct val="20000"/>
        </a:spcBef>
        <a:spcAft>
          <a:spcPct val="0"/>
        </a:spcAft>
        <a:buChar char="•"/>
        <a:defRPr sz="4000">
          <a:solidFill>
            <a:schemeClr val="bg1"/>
          </a:solidFill>
          <a:latin typeface="+mn-lt"/>
          <a:ea typeface="+mn-ea"/>
          <a:cs typeface="+mn-cs"/>
        </a:defRPr>
      </a:lvl1pPr>
      <a:lvl2pPr marL="457200" indent="-166688" algn="l" rtl="0" eaLnBrk="0" fontAlgn="base" hangingPunct="0">
        <a:spcBef>
          <a:spcPct val="20000"/>
        </a:spcBef>
        <a:spcAft>
          <a:spcPct val="0"/>
        </a:spcAft>
        <a:buSzPct val="85000"/>
        <a:buFont typeface="Wingdings" panose="05000000000000000000" pitchFamily="2" charset="2"/>
        <a:buChar char="Ø"/>
        <a:defRPr sz="4000">
          <a:solidFill>
            <a:schemeClr val="bg1"/>
          </a:solidFill>
          <a:latin typeface="+mn-lt"/>
          <a:cs typeface="+mn-cs"/>
        </a:defRPr>
      </a:lvl2pPr>
      <a:lvl3pPr marL="735013" indent="-163513" algn="l" rtl="0" eaLnBrk="0" fontAlgn="base" hangingPunct="0">
        <a:spcBef>
          <a:spcPct val="20000"/>
        </a:spcBef>
        <a:spcAft>
          <a:spcPct val="0"/>
        </a:spcAft>
        <a:buChar char="•"/>
        <a:defRPr sz="3600">
          <a:solidFill>
            <a:schemeClr val="bg1"/>
          </a:solidFill>
          <a:latin typeface="+mn-lt"/>
          <a:cs typeface="+mn-cs"/>
        </a:defRPr>
      </a:lvl3pPr>
      <a:lvl4pPr marL="1025525" indent="-176213" algn="l" rtl="0" eaLnBrk="0" fontAlgn="base" hangingPunct="0">
        <a:spcBef>
          <a:spcPct val="20000"/>
        </a:spcBef>
        <a:spcAft>
          <a:spcPct val="0"/>
        </a:spcAft>
        <a:buSzPct val="80000"/>
        <a:buFont typeface="Wingdings" panose="05000000000000000000" pitchFamily="2" charset="2"/>
        <a:buChar char="ü"/>
        <a:defRPr sz="3600">
          <a:solidFill>
            <a:schemeClr val="bg1"/>
          </a:solidFill>
          <a:latin typeface="+mn-lt"/>
          <a:cs typeface="+mn-cs"/>
        </a:defRPr>
      </a:lvl4pPr>
      <a:lvl5pPr marL="1254125" indent="-114300" algn="l" rtl="0" eaLnBrk="0" fontAlgn="base" hangingPunct="0">
        <a:spcBef>
          <a:spcPct val="20000"/>
        </a:spcBef>
        <a:spcAft>
          <a:spcPct val="0"/>
        </a:spcAft>
        <a:buSzPct val="65000"/>
        <a:buFont typeface="Wingdings" panose="05000000000000000000" pitchFamily="2" charset="2"/>
        <a:buChar char="v"/>
        <a:defRPr sz="3600">
          <a:solidFill>
            <a:schemeClr val="bg1"/>
          </a:solidFill>
          <a:latin typeface="+mn-lt"/>
          <a:cs typeface="+mn-cs"/>
        </a:defRPr>
      </a:lvl5pPr>
      <a:lvl6pPr marL="1711325" indent="-114300" algn="l" rtl="0" fontAlgn="base">
        <a:spcBef>
          <a:spcPct val="20000"/>
        </a:spcBef>
        <a:spcAft>
          <a:spcPct val="0"/>
        </a:spcAft>
        <a:buSzPct val="65000"/>
        <a:buFont typeface="Wingdings" pitchFamily="2" charset="2"/>
        <a:buChar char="v"/>
        <a:defRPr sz="3600">
          <a:solidFill>
            <a:schemeClr val="bg1"/>
          </a:solidFill>
          <a:latin typeface="+mn-lt"/>
          <a:cs typeface="+mn-cs"/>
        </a:defRPr>
      </a:lvl6pPr>
      <a:lvl7pPr marL="2168525" indent="-114300" algn="l" rtl="0" fontAlgn="base">
        <a:spcBef>
          <a:spcPct val="20000"/>
        </a:spcBef>
        <a:spcAft>
          <a:spcPct val="0"/>
        </a:spcAft>
        <a:buSzPct val="65000"/>
        <a:buFont typeface="Wingdings" pitchFamily="2" charset="2"/>
        <a:buChar char="v"/>
        <a:defRPr sz="3600">
          <a:solidFill>
            <a:schemeClr val="bg1"/>
          </a:solidFill>
          <a:latin typeface="+mn-lt"/>
          <a:cs typeface="+mn-cs"/>
        </a:defRPr>
      </a:lvl7pPr>
      <a:lvl8pPr marL="2625725" indent="-114300" algn="l" rtl="0" fontAlgn="base">
        <a:spcBef>
          <a:spcPct val="20000"/>
        </a:spcBef>
        <a:spcAft>
          <a:spcPct val="0"/>
        </a:spcAft>
        <a:buSzPct val="65000"/>
        <a:buFont typeface="Wingdings" pitchFamily="2" charset="2"/>
        <a:buChar char="v"/>
        <a:defRPr sz="3600">
          <a:solidFill>
            <a:schemeClr val="bg1"/>
          </a:solidFill>
          <a:latin typeface="+mn-lt"/>
          <a:cs typeface="+mn-cs"/>
        </a:defRPr>
      </a:lvl8pPr>
      <a:lvl9pPr marL="3082925" indent="-114300" algn="l" rtl="0" fontAlgn="base">
        <a:spcBef>
          <a:spcPct val="20000"/>
        </a:spcBef>
        <a:spcAft>
          <a:spcPct val="0"/>
        </a:spcAft>
        <a:buSzPct val="65000"/>
        <a:buFont typeface="Wingdings" pitchFamily="2" charset="2"/>
        <a:buChar char="v"/>
        <a:defRPr sz="36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70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Arial" charset="0"/>
              </a:defRPr>
            </a:lvl1pPr>
          </a:lstStyle>
          <a:p>
            <a:pPr>
              <a:defRPr/>
            </a:pPr>
            <a:endParaRPr lang="en-US"/>
          </a:p>
        </p:txBody>
      </p:sp>
      <p:sp>
        <p:nvSpPr>
          <p:cNvPr id="870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Arial" charset="0"/>
              </a:defRPr>
            </a:lvl1pPr>
          </a:lstStyle>
          <a:p>
            <a:pPr>
              <a:defRPr/>
            </a:pPr>
            <a:endParaRPr lang="en-US"/>
          </a:p>
        </p:txBody>
      </p:sp>
      <p:sp>
        <p:nvSpPr>
          <p:cNvPr id="870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E6BED1B7-37C4-4C56-BAAC-CE32A5A5B07F}" type="slidenum">
              <a:rPr lang="en-US" altLang="en-US"/>
              <a:pPr>
                <a:defRPr/>
              </a:pPr>
              <a:t>‹#›</a:t>
            </a:fld>
            <a:endParaRPr lang="en-US" altLang="en-US"/>
          </a:p>
        </p:txBody>
      </p:sp>
    </p:spTree>
    <p:extLst>
      <p:ext uri="{BB962C8B-B14F-4D97-AF65-F5344CB8AC3E}">
        <p14:creationId xmlns:p14="http://schemas.microsoft.com/office/powerpoint/2010/main" val="34976209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ctrTitle" idx="4294967295"/>
          </p:nvPr>
        </p:nvSpPr>
        <p:spPr>
          <a:xfrm>
            <a:off x="433388" y="1838325"/>
            <a:ext cx="8240712" cy="2468563"/>
          </a:xfrm>
          <a:noFill/>
        </p:spPr>
        <p:txBody>
          <a:bodyPr lIns="0" tIns="0" rIns="0" bIns="0">
            <a:spAutoFit/>
          </a:bodyPr>
          <a:lstStyle/>
          <a:p>
            <a:pPr defTabSz="381000" eaLnBrk="1" hangingPunct="1"/>
            <a:r>
              <a:rPr lang="en-US" altLang="en-US" sz="7200" b="1" smtClean="0">
                <a:solidFill>
                  <a:srgbClr val="A0D0FF"/>
                </a:solidFill>
                <a:latin typeface="Times New Roman" panose="02020603050405020304" pitchFamily="18" charset="0"/>
                <a:cs typeface="Times New Roman" panose="02020603050405020304" pitchFamily="18" charset="0"/>
              </a:rPr>
              <a:t>Grace Bible Church</a:t>
            </a:r>
            <a:r>
              <a:rPr lang="en-US" altLang="en-US" sz="7200" b="1" i="0" smtClean="0">
                <a:solidFill>
                  <a:srgbClr val="A0D0FF"/>
                </a:solidFill>
                <a:latin typeface="Times New Roman" panose="02020603050405020304" pitchFamily="18" charset="0"/>
                <a:cs typeface="Times New Roman" panose="02020603050405020304" pitchFamily="18" charset="0"/>
              </a:rPr>
              <a:t/>
            </a:r>
            <a:br>
              <a:rPr lang="en-US" altLang="en-US" sz="7200" b="1" i="0" smtClean="0">
                <a:solidFill>
                  <a:srgbClr val="A0D0FF"/>
                </a:solidFill>
                <a:latin typeface="Times New Roman" panose="02020603050405020304" pitchFamily="18" charset="0"/>
                <a:cs typeface="Times New Roman" panose="02020603050405020304" pitchFamily="18" charset="0"/>
              </a:rPr>
            </a:br>
            <a:r>
              <a:rPr lang="en-US" altLang="en-US" sz="5400" b="1" i="0" smtClean="0">
                <a:solidFill>
                  <a:srgbClr val="A0D0FF"/>
                </a:solidFill>
                <a:latin typeface="Times New Roman" panose="02020603050405020304" pitchFamily="18" charset="0"/>
                <a:cs typeface="Times New Roman" panose="02020603050405020304" pitchFamily="18" charset="0"/>
              </a:rPr>
              <a:t> </a:t>
            </a:r>
            <a:r>
              <a:rPr lang="en-US" altLang="en-US" sz="3600" b="1" smtClean="0">
                <a:solidFill>
                  <a:srgbClr val="FFFF90"/>
                </a:solidFill>
                <a:latin typeface="Times New Roman" panose="02020603050405020304" pitchFamily="18" charset="0"/>
                <a:cs typeface="Times New Roman" panose="02020603050405020304" pitchFamily="18" charset="0"/>
              </a:rPr>
              <a:t>Glorifying God </a:t>
            </a:r>
            <a:br>
              <a:rPr lang="en-US" altLang="en-US" sz="3600" b="1" smtClean="0">
                <a:solidFill>
                  <a:srgbClr val="FFFF90"/>
                </a:solidFill>
                <a:latin typeface="Times New Roman" panose="02020603050405020304" pitchFamily="18" charset="0"/>
                <a:cs typeface="Times New Roman" panose="02020603050405020304" pitchFamily="18" charset="0"/>
              </a:rPr>
            </a:br>
            <a:r>
              <a:rPr lang="en-US" altLang="en-US" sz="3600" b="1" smtClean="0">
                <a:solidFill>
                  <a:srgbClr val="FFFF90"/>
                </a:solidFill>
                <a:latin typeface="Times New Roman" panose="02020603050405020304" pitchFamily="18" charset="0"/>
                <a:cs typeface="Times New Roman" panose="02020603050405020304" pitchFamily="18" charset="0"/>
              </a:rPr>
              <a:t>by Making Disciples of Jesus Christ</a:t>
            </a:r>
          </a:p>
        </p:txBody>
      </p:sp>
    </p:spTree>
    <p:extLst>
      <p:ext uri="{BB962C8B-B14F-4D97-AF65-F5344CB8AC3E}">
        <p14:creationId xmlns:p14="http://schemas.microsoft.com/office/powerpoint/2010/main" val="418153893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0354"/>
                                        </p:tgtEl>
                                        <p:attrNameLst>
                                          <p:attrName>style.visibility</p:attrName>
                                        </p:attrNameLst>
                                      </p:cBhvr>
                                      <p:to>
                                        <p:strVal val="visible"/>
                                      </p:to>
                                    </p:set>
                                    <p:animEffect transition="in" filter="fade">
                                      <p:cBhvr>
                                        <p:cTn id="7" dur="2000"/>
                                        <p:tgtEl>
                                          <p:spTgt spid="100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Proof from the Physical World</a:t>
            </a:r>
            <a:endParaRPr lang="en-US" altLang="en-US" sz="3600" b="1">
              <a:solidFill>
                <a:srgbClr val="FFFF99"/>
              </a:solidFill>
              <a:latin typeface="Arial Narrow" panose="020B0606020202030204" pitchFamily="34" charset="0"/>
            </a:endParaRPr>
          </a:p>
        </p:txBody>
      </p:sp>
      <p:sp>
        <p:nvSpPr>
          <p:cNvPr id="53251" name="Rectangle 3"/>
          <p:cNvSpPr>
            <a:spLocks noGrp="1" noChangeArrowheads="1"/>
          </p:cNvSpPr>
          <p:nvPr>
            <p:ph type="body" idx="4294967295"/>
          </p:nvPr>
        </p:nvSpPr>
        <p:spPr>
          <a:xfrm>
            <a:off x="0" y="762000"/>
            <a:ext cx="9144000" cy="6096000"/>
          </a:xfrm>
          <a:noFill/>
          <a:ln/>
        </p:spPr>
        <p:txBody>
          <a:bodyPr/>
          <a:lstStyle/>
          <a:p>
            <a:pPr marL="290513" indent="-290513">
              <a:lnSpc>
                <a:spcPct val="90000"/>
              </a:lnSpc>
            </a:pPr>
            <a:r>
              <a:rPr lang="en-US" altLang="en-US" b="1" dirty="0">
                <a:solidFill>
                  <a:srgbClr val="FFFFFF"/>
                </a:solidFill>
                <a:latin typeface="Arial Narrow" panose="020B0606020202030204" pitchFamily="34" charset="0"/>
              </a:rPr>
              <a:t>Psalm 19:1; Romans 1:19,20</a:t>
            </a:r>
          </a:p>
          <a:p>
            <a:pPr marL="290513" indent="-290513">
              <a:lnSpc>
                <a:spcPct val="90000"/>
              </a:lnSpc>
            </a:pPr>
            <a:r>
              <a:rPr lang="en-US" altLang="en-US" sz="3600" b="1" dirty="0"/>
              <a:t>The Earth is Round</a:t>
            </a:r>
            <a:r>
              <a:rPr lang="en-US" altLang="en-US" sz="3600" dirty="0"/>
              <a:t> </a:t>
            </a:r>
            <a:r>
              <a:rPr lang="en-US" altLang="en-US" sz="3200" dirty="0"/>
              <a:t>– Isa. 40:22; Prov. 8:27</a:t>
            </a:r>
          </a:p>
          <a:p>
            <a:pPr marL="290513" indent="-290513">
              <a:lnSpc>
                <a:spcPct val="90000"/>
              </a:lnSpc>
            </a:pPr>
            <a:r>
              <a:rPr lang="en-US" altLang="en-US" sz="3600" b="1" dirty="0"/>
              <a:t>The number of stars cannot be counted</a:t>
            </a:r>
            <a:r>
              <a:rPr lang="en-US" altLang="en-US" sz="3600" dirty="0"/>
              <a:t> </a:t>
            </a:r>
            <a:r>
              <a:rPr lang="en-US" altLang="en-US" sz="3200" dirty="0" smtClean="0"/>
              <a:t>Jer</a:t>
            </a:r>
            <a:r>
              <a:rPr lang="en-US" altLang="en-US" sz="3200" dirty="0"/>
              <a:t>. 33:22; Heb. 11:12</a:t>
            </a:r>
          </a:p>
          <a:p>
            <a:pPr marL="290513" indent="-290513">
              <a:lnSpc>
                <a:spcPct val="90000"/>
              </a:lnSpc>
            </a:pPr>
            <a:r>
              <a:rPr lang="en-US" altLang="en-US" sz="3600" b="1" dirty="0"/>
              <a:t>Law of Conversation of matter &amp; energy</a:t>
            </a:r>
            <a:r>
              <a:rPr lang="en-US" altLang="en-US" sz="3600" dirty="0"/>
              <a:t>: </a:t>
            </a:r>
            <a:r>
              <a:rPr lang="en-US" altLang="en-US" sz="3200" dirty="0"/>
              <a:t>2 Pet. 3:7; Gen. 2:1,2; Ex. 20:11; Heb. 4:3; 1:3</a:t>
            </a:r>
          </a:p>
          <a:p>
            <a:pPr marL="290513" indent="-290513">
              <a:lnSpc>
                <a:spcPct val="90000"/>
              </a:lnSpc>
            </a:pPr>
            <a:r>
              <a:rPr lang="en-US" altLang="en-US" sz="3600" b="1" dirty="0"/>
              <a:t>Hydrologic Cycle</a:t>
            </a:r>
            <a:r>
              <a:rPr lang="en-US" altLang="en-US" sz="3600" dirty="0"/>
              <a:t> </a:t>
            </a:r>
            <a:r>
              <a:rPr lang="en-US" altLang="en-US" sz="3200" dirty="0"/>
              <a:t>– Eccl. 1:7; Job 36:27,28</a:t>
            </a:r>
          </a:p>
          <a:p>
            <a:pPr marL="290513" indent="-290513">
              <a:lnSpc>
                <a:spcPct val="90000"/>
              </a:lnSpc>
            </a:pPr>
            <a:r>
              <a:rPr lang="en-US" altLang="en-US" sz="3600" b="1" dirty="0"/>
              <a:t>Law of increasing entropy</a:t>
            </a:r>
            <a:r>
              <a:rPr lang="en-US" altLang="en-US" sz="3600" dirty="0"/>
              <a:t> </a:t>
            </a:r>
            <a:r>
              <a:rPr lang="en-US" altLang="en-US" sz="3200" dirty="0"/>
              <a:t>– Psalm. 102: 25-27; Isaiah. 51:6; Gen.3:17; Rom. 8:21,22</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32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3251">
                                            <p:txEl>
                                              <p:pRg st="0" end="0"/>
                                            </p:txEl>
                                          </p:spTgt>
                                        </p:tgtEl>
                                        <p:attrNameLst>
                                          <p:attrName>style.visibility</p:attrName>
                                        </p:attrNameLst>
                                      </p:cBhvr>
                                      <p:to>
                                        <p:strVal val="visible"/>
                                      </p:to>
                                    </p:set>
                                    <p:animEffect transition="in" filter="wipe(left)">
                                      <p:cBhvr>
                                        <p:cTn id="11" dur="500"/>
                                        <p:tgtEl>
                                          <p:spTgt spid="53251">
                                            <p:txEl>
                                              <p:pRg st="0" end="0"/>
                                            </p:txEl>
                                          </p:spTgt>
                                        </p:tgtEl>
                                      </p:cBhvr>
                                    </p:animEffect>
                                  </p:childTnLst>
                                  <p:subTnLst>
                                    <p:animClr clrSpc="rgb" dir="cw">
                                      <p:cBhvr override="childStyle">
                                        <p:cTn dur="1" fill="hold" display="0" masterRel="nextClick" afterEffect="1"/>
                                        <p:tgtEl>
                                          <p:spTgt spid="53251">
                                            <p:txEl>
                                              <p:pRg st="0" end="0"/>
                                            </p:txEl>
                                          </p:spTgt>
                                        </p:tgtEl>
                                        <p:attrNameLst>
                                          <p:attrName>ppt_c</p:attrName>
                                        </p:attrNameLst>
                                      </p:cBhvr>
                                      <p:to>
                                        <a:srgbClr val="DDDDDD"/>
                                      </p:to>
                                    </p:animClr>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3251">
                                            <p:txEl>
                                              <p:pRg st="1" end="1"/>
                                            </p:txEl>
                                          </p:spTgt>
                                        </p:tgtEl>
                                        <p:attrNameLst>
                                          <p:attrName>style.visibility</p:attrName>
                                        </p:attrNameLst>
                                      </p:cBhvr>
                                      <p:to>
                                        <p:strVal val="visible"/>
                                      </p:to>
                                    </p:set>
                                    <p:animEffect transition="in" filter="wipe(left)">
                                      <p:cBhvr>
                                        <p:cTn id="16" dur="500"/>
                                        <p:tgtEl>
                                          <p:spTgt spid="53251">
                                            <p:txEl>
                                              <p:pRg st="1" end="1"/>
                                            </p:txEl>
                                          </p:spTgt>
                                        </p:tgtEl>
                                      </p:cBhvr>
                                    </p:animEffect>
                                  </p:childTnLst>
                                  <p:subTnLst>
                                    <p:animClr clrSpc="rgb" dir="cw">
                                      <p:cBhvr override="childStyle">
                                        <p:cTn dur="1" fill="hold" display="0" masterRel="nextClick" afterEffect="1"/>
                                        <p:tgtEl>
                                          <p:spTgt spid="53251">
                                            <p:txEl>
                                              <p:pRg st="1" end="1"/>
                                            </p:txEl>
                                          </p:spTgt>
                                        </p:tgtEl>
                                        <p:attrNameLst>
                                          <p:attrName>ppt_c</p:attrName>
                                        </p:attrNameLst>
                                      </p:cBhvr>
                                      <p:to>
                                        <a:srgbClr val="DDDDDD"/>
                                      </p:to>
                                    </p:animClr>
                                  </p:subTnLst>
                                </p:cTn>
                              </p:par>
                            </p:childTnLst>
                          </p:cTn>
                        </p:par>
                        <p:par>
                          <p:cTn id="17" fill="hold" nodeType="withGroup">
                            <p:stCondLst>
                              <p:cond delay="500"/>
                            </p:stCondLst>
                            <p:childTnLst>
                              <p:par>
                                <p:cTn id="18" presetID="22" presetClass="entr" presetSubtype="8" fill="hold" grpId="0" nodeType="afterEffect">
                                  <p:stCondLst>
                                    <p:cond delay="1500"/>
                                  </p:stCondLst>
                                  <p:childTnLst>
                                    <p:set>
                                      <p:cBhvr>
                                        <p:cTn id="19" dur="1" fill="hold">
                                          <p:stCondLst>
                                            <p:cond delay="0"/>
                                          </p:stCondLst>
                                        </p:cTn>
                                        <p:tgtEl>
                                          <p:spTgt spid="53251">
                                            <p:txEl>
                                              <p:pRg st="2" end="2"/>
                                            </p:txEl>
                                          </p:spTgt>
                                        </p:tgtEl>
                                        <p:attrNameLst>
                                          <p:attrName>style.visibility</p:attrName>
                                        </p:attrNameLst>
                                      </p:cBhvr>
                                      <p:to>
                                        <p:strVal val="visible"/>
                                      </p:to>
                                    </p:set>
                                    <p:animEffect transition="in" filter="wipe(left)">
                                      <p:cBhvr>
                                        <p:cTn id="20" dur="500"/>
                                        <p:tgtEl>
                                          <p:spTgt spid="53251">
                                            <p:txEl>
                                              <p:pRg st="2" end="2"/>
                                            </p:txEl>
                                          </p:spTgt>
                                        </p:tgtEl>
                                      </p:cBhvr>
                                    </p:animEffect>
                                  </p:childTnLst>
                                  <p:subTnLst>
                                    <p:animClr clrSpc="rgb" dir="cw">
                                      <p:cBhvr override="childStyle">
                                        <p:cTn dur="1" fill="hold" display="0" masterRel="nextClick" afterEffect="1"/>
                                        <p:tgtEl>
                                          <p:spTgt spid="53251">
                                            <p:txEl>
                                              <p:pRg st="2" end="2"/>
                                            </p:txEl>
                                          </p:spTgt>
                                        </p:tgtEl>
                                        <p:attrNameLst>
                                          <p:attrName>ppt_c</p:attrName>
                                        </p:attrNameLst>
                                      </p:cBhvr>
                                      <p:to>
                                        <a:srgbClr val="DDDDDD"/>
                                      </p:to>
                                    </p:animClr>
                                  </p:subTnLst>
                                </p:cTn>
                              </p:par>
                            </p:childTnLst>
                          </p:cTn>
                        </p:par>
                        <p:par>
                          <p:cTn id="21" fill="hold" nodeType="withGroup">
                            <p:stCondLst>
                              <p:cond delay="2500"/>
                            </p:stCondLst>
                            <p:childTnLst>
                              <p:par>
                                <p:cTn id="22" presetID="22" presetClass="entr" presetSubtype="8" fill="hold" grpId="0" nodeType="afterEffect">
                                  <p:stCondLst>
                                    <p:cond delay="1500"/>
                                  </p:stCondLst>
                                  <p:childTnLst>
                                    <p:set>
                                      <p:cBhvr>
                                        <p:cTn id="23" dur="1" fill="hold">
                                          <p:stCondLst>
                                            <p:cond delay="0"/>
                                          </p:stCondLst>
                                        </p:cTn>
                                        <p:tgtEl>
                                          <p:spTgt spid="53251">
                                            <p:txEl>
                                              <p:pRg st="3" end="3"/>
                                            </p:txEl>
                                          </p:spTgt>
                                        </p:tgtEl>
                                        <p:attrNameLst>
                                          <p:attrName>style.visibility</p:attrName>
                                        </p:attrNameLst>
                                      </p:cBhvr>
                                      <p:to>
                                        <p:strVal val="visible"/>
                                      </p:to>
                                    </p:set>
                                    <p:animEffect transition="in" filter="wipe(left)">
                                      <p:cBhvr>
                                        <p:cTn id="24" dur="500"/>
                                        <p:tgtEl>
                                          <p:spTgt spid="53251">
                                            <p:txEl>
                                              <p:pRg st="3" end="3"/>
                                            </p:txEl>
                                          </p:spTgt>
                                        </p:tgtEl>
                                      </p:cBhvr>
                                    </p:animEffect>
                                  </p:childTnLst>
                                  <p:subTnLst>
                                    <p:animClr clrSpc="rgb" dir="cw">
                                      <p:cBhvr override="childStyle">
                                        <p:cTn dur="1" fill="hold" display="0" masterRel="nextClick" afterEffect="1"/>
                                        <p:tgtEl>
                                          <p:spTgt spid="53251">
                                            <p:txEl>
                                              <p:pRg st="3" end="3"/>
                                            </p:txEl>
                                          </p:spTgt>
                                        </p:tgtEl>
                                        <p:attrNameLst>
                                          <p:attrName>ppt_c</p:attrName>
                                        </p:attrNameLst>
                                      </p:cBhvr>
                                      <p:to>
                                        <a:srgbClr val="DDDDDD"/>
                                      </p:to>
                                    </p:animClr>
                                  </p:subTnLst>
                                </p:cTn>
                              </p:par>
                            </p:childTnLst>
                          </p:cTn>
                        </p:par>
                        <p:par>
                          <p:cTn id="25" fill="hold" nodeType="withGroup">
                            <p:stCondLst>
                              <p:cond delay="4500"/>
                            </p:stCondLst>
                            <p:childTnLst>
                              <p:par>
                                <p:cTn id="26" presetID="22" presetClass="entr" presetSubtype="8" fill="hold" grpId="0" nodeType="afterEffect">
                                  <p:stCondLst>
                                    <p:cond delay="1500"/>
                                  </p:stCondLst>
                                  <p:childTnLst>
                                    <p:set>
                                      <p:cBhvr>
                                        <p:cTn id="27" dur="1" fill="hold">
                                          <p:stCondLst>
                                            <p:cond delay="0"/>
                                          </p:stCondLst>
                                        </p:cTn>
                                        <p:tgtEl>
                                          <p:spTgt spid="53251">
                                            <p:txEl>
                                              <p:pRg st="4" end="4"/>
                                            </p:txEl>
                                          </p:spTgt>
                                        </p:tgtEl>
                                        <p:attrNameLst>
                                          <p:attrName>style.visibility</p:attrName>
                                        </p:attrNameLst>
                                      </p:cBhvr>
                                      <p:to>
                                        <p:strVal val="visible"/>
                                      </p:to>
                                    </p:set>
                                    <p:animEffect transition="in" filter="wipe(left)">
                                      <p:cBhvr>
                                        <p:cTn id="28" dur="500"/>
                                        <p:tgtEl>
                                          <p:spTgt spid="53251">
                                            <p:txEl>
                                              <p:pRg st="4" end="4"/>
                                            </p:txEl>
                                          </p:spTgt>
                                        </p:tgtEl>
                                      </p:cBhvr>
                                    </p:animEffect>
                                  </p:childTnLst>
                                  <p:subTnLst>
                                    <p:animClr clrSpc="rgb" dir="cw">
                                      <p:cBhvr override="childStyle">
                                        <p:cTn dur="1" fill="hold" display="0" masterRel="nextClick" afterEffect="1"/>
                                        <p:tgtEl>
                                          <p:spTgt spid="53251">
                                            <p:txEl>
                                              <p:pRg st="4" end="4"/>
                                            </p:txEl>
                                          </p:spTgt>
                                        </p:tgtEl>
                                        <p:attrNameLst>
                                          <p:attrName>ppt_c</p:attrName>
                                        </p:attrNameLst>
                                      </p:cBhvr>
                                      <p:to>
                                        <a:srgbClr val="DDDDDD"/>
                                      </p:to>
                                    </p:animClr>
                                  </p:subTnLst>
                                </p:cTn>
                              </p:par>
                            </p:childTnLst>
                          </p:cTn>
                        </p:par>
                        <p:par>
                          <p:cTn id="29" fill="hold" nodeType="withGroup">
                            <p:stCondLst>
                              <p:cond delay="6500"/>
                            </p:stCondLst>
                            <p:childTnLst>
                              <p:par>
                                <p:cTn id="30" presetID="22" presetClass="entr" presetSubtype="8" fill="hold" grpId="0" nodeType="afterEffect">
                                  <p:stCondLst>
                                    <p:cond delay="1500"/>
                                  </p:stCondLst>
                                  <p:childTnLst>
                                    <p:set>
                                      <p:cBhvr>
                                        <p:cTn id="31" dur="1" fill="hold">
                                          <p:stCondLst>
                                            <p:cond delay="0"/>
                                          </p:stCondLst>
                                        </p:cTn>
                                        <p:tgtEl>
                                          <p:spTgt spid="53251">
                                            <p:txEl>
                                              <p:pRg st="5" end="5"/>
                                            </p:txEl>
                                          </p:spTgt>
                                        </p:tgtEl>
                                        <p:attrNameLst>
                                          <p:attrName>style.visibility</p:attrName>
                                        </p:attrNameLst>
                                      </p:cBhvr>
                                      <p:to>
                                        <p:strVal val="visible"/>
                                      </p:to>
                                    </p:set>
                                    <p:animEffect transition="in" filter="wipe(left)">
                                      <p:cBhvr>
                                        <p:cTn id="32" dur="500"/>
                                        <p:tgtEl>
                                          <p:spTgt spid="532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325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Proof from the Physical World</a:t>
            </a:r>
            <a:endParaRPr lang="en-US" altLang="en-US" sz="3600" b="1">
              <a:solidFill>
                <a:srgbClr val="FFFF99"/>
              </a:solidFill>
              <a:latin typeface="Arial Narrow" panose="020B0606020202030204" pitchFamily="34" charset="0"/>
            </a:endParaRPr>
          </a:p>
        </p:txBody>
      </p:sp>
      <p:sp>
        <p:nvSpPr>
          <p:cNvPr id="82947" name="Rectangle 3"/>
          <p:cNvSpPr>
            <a:spLocks noGrp="1" noChangeArrowheads="1"/>
          </p:cNvSpPr>
          <p:nvPr>
            <p:ph type="body" idx="4294967295"/>
          </p:nvPr>
        </p:nvSpPr>
        <p:spPr>
          <a:xfrm>
            <a:off x="0" y="762000"/>
            <a:ext cx="9144000" cy="6096000"/>
          </a:xfrm>
          <a:noFill/>
          <a:ln/>
        </p:spPr>
        <p:txBody>
          <a:bodyPr/>
          <a:lstStyle/>
          <a:p>
            <a:pPr marL="346075" indent="-346075">
              <a:lnSpc>
                <a:spcPct val="80000"/>
              </a:lnSpc>
            </a:pPr>
            <a:r>
              <a:rPr lang="en-US" altLang="en-US" sz="3600" b="1"/>
              <a:t>Atmospheric circulation</a:t>
            </a:r>
            <a:r>
              <a:rPr lang="en-US" altLang="en-US" sz="3600"/>
              <a:t> - Eccl. 1:6,7; Job 28:25; 37:9</a:t>
            </a:r>
          </a:p>
          <a:p>
            <a:pPr marL="346075" indent="-346075">
              <a:lnSpc>
                <a:spcPct val="80000"/>
              </a:lnSpc>
            </a:pPr>
            <a:r>
              <a:rPr lang="en-US" altLang="en-US" sz="3600" b="1"/>
              <a:t>Life is in the blood</a:t>
            </a:r>
            <a:r>
              <a:rPr lang="en-US" altLang="en-US" sz="3600"/>
              <a:t> – Lev. 17:11</a:t>
            </a:r>
          </a:p>
          <a:p>
            <a:pPr marL="346075" indent="-346075">
              <a:lnSpc>
                <a:spcPct val="80000"/>
              </a:lnSpc>
            </a:pPr>
            <a:r>
              <a:rPr lang="en-US" altLang="en-US" sz="3600" b="1"/>
              <a:t>Gravitational field</a:t>
            </a:r>
            <a:r>
              <a:rPr lang="en-US" altLang="en-US" sz="3600"/>
              <a:t> - Job 26:7</a:t>
            </a:r>
          </a:p>
          <a:p>
            <a:pPr marL="346075" indent="-346075">
              <a:lnSpc>
                <a:spcPct val="80000"/>
              </a:lnSpc>
            </a:pPr>
            <a:r>
              <a:rPr lang="en-US" altLang="en-US" sz="3600" b="1"/>
              <a:t>Springs in the oceans</a:t>
            </a:r>
            <a:r>
              <a:rPr lang="en-US" altLang="en-US" sz="3600"/>
              <a:t> - Job 38:16; Gen 7:11; 8:2; Prov. 8:28</a:t>
            </a:r>
          </a:p>
          <a:p>
            <a:pPr marL="346075" indent="-346075">
              <a:lnSpc>
                <a:spcPct val="80000"/>
              </a:lnSpc>
            </a:pPr>
            <a:r>
              <a:rPr lang="en-US" altLang="en-US" sz="3600" b="1"/>
              <a:t>Stars emit sound</a:t>
            </a:r>
            <a:r>
              <a:rPr lang="en-US" altLang="en-US" sz="3600"/>
              <a:t> - Job 38:7; Ps. 19:1-3</a:t>
            </a:r>
          </a:p>
          <a:p>
            <a:pPr marL="346075" indent="-346075">
              <a:lnSpc>
                <a:spcPct val="80000"/>
              </a:lnSpc>
            </a:pPr>
            <a:r>
              <a:rPr lang="en-US" altLang="en-US" sz="3600" b="1"/>
              <a:t>Animals reproduce after their own kind</a:t>
            </a:r>
            <a:r>
              <a:rPr lang="en-US" altLang="en-US" sz="3600"/>
              <a:t> – Gen. 1:21; 6:19</a:t>
            </a:r>
          </a:p>
          <a:p>
            <a:pPr marL="346075" indent="-346075">
              <a:lnSpc>
                <a:spcPct val="80000"/>
              </a:lnSpc>
            </a:pPr>
            <a:r>
              <a:rPr lang="en-US" altLang="en-US" sz="3600" b="1"/>
              <a:t>Earth and moon formed separately</a:t>
            </a:r>
            <a:r>
              <a:rPr lang="en-US" altLang="en-US" sz="3600"/>
              <a:t> – Gen. 1:1, 14-19</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82947">
                                            <p:txEl>
                                              <p:pRg st="0" end="0"/>
                                            </p:txEl>
                                          </p:spTgt>
                                        </p:tgtEl>
                                        <p:attrNameLst>
                                          <p:attrName>style.visibility</p:attrName>
                                        </p:attrNameLst>
                                      </p:cBhvr>
                                      <p:to>
                                        <p:strVal val="visible"/>
                                      </p:to>
                                    </p:set>
                                    <p:animEffect transition="in" filter="wipe(left)">
                                      <p:cBhvr>
                                        <p:cTn id="9" dur="500"/>
                                        <p:tgtEl>
                                          <p:spTgt spid="82947">
                                            <p:txEl>
                                              <p:pRg st="0" end="0"/>
                                            </p:txEl>
                                          </p:spTgt>
                                        </p:tgtEl>
                                      </p:cBhvr>
                                    </p:animEffect>
                                  </p:childTnLst>
                                  <p:subTnLst>
                                    <p:animClr clrSpc="rgb" dir="cw">
                                      <p:cBhvr override="childStyle">
                                        <p:cTn dur="1" fill="hold" display="0" masterRel="nextClick" afterEffect="1"/>
                                        <p:tgtEl>
                                          <p:spTgt spid="82947">
                                            <p:txEl>
                                              <p:pRg st="0" end="0"/>
                                            </p:txEl>
                                          </p:spTgt>
                                        </p:tgtEl>
                                        <p:attrNameLst>
                                          <p:attrName>ppt_c</p:attrName>
                                        </p:attrNameLst>
                                      </p:cBhvr>
                                      <p:to>
                                        <a:srgbClr val="DDDDDD"/>
                                      </p:to>
                                    </p:animClr>
                                  </p:subTnLst>
                                </p:cTn>
                              </p:par>
                            </p:childTnLst>
                          </p:cTn>
                        </p:par>
                        <p:par>
                          <p:cTn id="10" fill="hold" nodeType="withGroup">
                            <p:stCondLst>
                              <p:cond delay="500"/>
                            </p:stCondLst>
                            <p:childTnLst>
                              <p:par>
                                <p:cTn id="11" presetID="22" presetClass="entr" presetSubtype="8" fill="hold" grpId="0" nodeType="afterEffect">
                                  <p:stCondLst>
                                    <p:cond delay="1500"/>
                                  </p:stCondLst>
                                  <p:childTnLst>
                                    <p:set>
                                      <p:cBhvr>
                                        <p:cTn id="12" dur="1" fill="hold">
                                          <p:stCondLst>
                                            <p:cond delay="0"/>
                                          </p:stCondLst>
                                        </p:cTn>
                                        <p:tgtEl>
                                          <p:spTgt spid="82947">
                                            <p:txEl>
                                              <p:pRg st="1" end="1"/>
                                            </p:txEl>
                                          </p:spTgt>
                                        </p:tgtEl>
                                        <p:attrNameLst>
                                          <p:attrName>style.visibility</p:attrName>
                                        </p:attrNameLst>
                                      </p:cBhvr>
                                      <p:to>
                                        <p:strVal val="visible"/>
                                      </p:to>
                                    </p:set>
                                    <p:animEffect transition="in" filter="wipe(left)">
                                      <p:cBhvr>
                                        <p:cTn id="13" dur="500"/>
                                        <p:tgtEl>
                                          <p:spTgt spid="82947">
                                            <p:txEl>
                                              <p:pRg st="1" end="1"/>
                                            </p:txEl>
                                          </p:spTgt>
                                        </p:tgtEl>
                                      </p:cBhvr>
                                    </p:animEffect>
                                  </p:childTnLst>
                                  <p:subTnLst>
                                    <p:animClr clrSpc="rgb" dir="cw">
                                      <p:cBhvr override="childStyle">
                                        <p:cTn dur="1" fill="hold" display="0" masterRel="nextClick" afterEffect="1"/>
                                        <p:tgtEl>
                                          <p:spTgt spid="82947">
                                            <p:txEl>
                                              <p:pRg st="1" end="1"/>
                                            </p:txEl>
                                          </p:spTgt>
                                        </p:tgtEl>
                                        <p:attrNameLst>
                                          <p:attrName>ppt_c</p:attrName>
                                        </p:attrNameLst>
                                      </p:cBhvr>
                                      <p:to>
                                        <a:srgbClr val="DDDDDD"/>
                                      </p:to>
                                    </p:animClr>
                                  </p:subTnLst>
                                </p:cTn>
                              </p:par>
                            </p:childTnLst>
                          </p:cTn>
                        </p:par>
                        <p:par>
                          <p:cTn id="14" fill="hold" nodeType="withGroup">
                            <p:stCondLst>
                              <p:cond delay="2500"/>
                            </p:stCondLst>
                            <p:childTnLst>
                              <p:par>
                                <p:cTn id="15" presetID="22" presetClass="entr" presetSubtype="8" fill="hold" grpId="0" nodeType="afterEffect">
                                  <p:stCondLst>
                                    <p:cond delay="1500"/>
                                  </p:stCondLst>
                                  <p:childTnLst>
                                    <p:set>
                                      <p:cBhvr>
                                        <p:cTn id="16" dur="1" fill="hold">
                                          <p:stCondLst>
                                            <p:cond delay="0"/>
                                          </p:stCondLst>
                                        </p:cTn>
                                        <p:tgtEl>
                                          <p:spTgt spid="82947">
                                            <p:txEl>
                                              <p:pRg st="2" end="2"/>
                                            </p:txEl>
                                          </p:spTgt>
                                        </p:tgtEl>
                                        <p:attrNameLst>
                                          <p:attrName>style.visibility</p:attrName>
                                        </p:attrNameLst>
                                      </p:cBhvr>
                                      <p:to>
                                        <p:strVal val="visible"/>
                                      </p:to>
                                    </p:set>
                                    <p:animEffect transition="in" filter="wipe(left)">
                                      <p:cBhvr>
                                        <p:cTn id="17" dur="500"/>
                                        <p:tgtEl>
                                          <p:spTgt spid="82947">
                                            <p:txEl>
                                              <p:pRg st="2" end="2"/>
                                            </p:txEl>
                                          </p:spTgt>
                                        </p:tgtEl>
                                      </p:cBhvr>
                                    </p:animEffect>
                                  </p:childTnLst>
                                  <p:subTnLst>
                                    <p:animClr clrSpc="rgb" dir="cw">
                                      <p:cBhvr override="childStyle">
                                        <p:cTn dur="1" fill="hold" display="0" masterRel="nextClick" afterEffect="1"/>
                                        <p:tgtEl>
                                          <p:spTgt spid="82947">
                                            <p:txEl>
                                              <p:pRg st="2" end="2"/>
                                            </p:txEl>
                                          </p:spTgt>
                                        </p:tgtEl>
                                        <p:attrNameLst>
                                          <p:attrName>ppt_c</p:attrName>
                                        </p:attrNameLst>
                                      </p:cBhvr>
                                      <p:to>
                                        <a:srgbClr val="DDDDDD"/>
                                      </p:to>
                                    </p:animClr>
                                  </p:subTnLst>
                                </p:cTn>
                              </p:par>
                            </p:childTnLst>
                          </p:cTn>
                        </p:par>
                        <p:par>
                          <p:cTn id="18" fill="hold" nodeType="withGroup">
                            <p:stCondLst>
                              <p:cond delay="4500"/>
                            </p:stCondLst>
                            <p:childTnLst>
                              <p:par>
                                <p:cTn id="19" presetID="22" presetClass="entr" presetSubtype="8" fill="hold" grpId="0" nodeType="afterEffect">
                                  <p:stCondLst>
                                    <p:cond delay="1500"/>
                                  </p:stCondLst>
                                  <p:childTnLst>
                                    <p:set>
                                      <p:cBhvr>
                                        <p:cTn id="20" dur="1" fill="hold">
                                          <p:stCondLst>
                                            <p:cond delay="0"/>
                                          </p:stCondLst>
                                        </p:cTn>
                                        <p:tgtEl>
                                          <p:spTgt spid="82947">
                                            <p:txEl>
                                              <p:pRg st="3" end="3"/>
                                            </p:txEl>
                                          </p:spTgt>
                                        </p:tgtEl>
                                        <p:attrNameLst>
                                          <p:attrName>style.visibility</p:attrName>
                                        </p:attrNameLst>
                                      </p:cBhvr>
                                      <p:to>
                                        <p:strVal val="visible"/>
                                      </p:to>
                                    </p:set>
                                    <p:animEffect transition="in" filter="wipe(left)">
                                      <p:cBhvr>
                                        <p:cTn id="21" dur="500"/>
                                        <p:tgtEl>
                                          <p:spTgt spid="82947">
                                            <p:txEl>
                                              <p:pRg st="3" end="3"/>
                                            </p:txEl>
                                          </p:spTgt>
                                        </p:tgtEl>
                                      </p:cBhvr>
                                    </p:animEffect>
                                  </p:childTnLst>
                                  <p:subTnLst>
                                    <p:animClr clrSpc="rgb" dir="cw">
                                      <p:cBhvr override="childStyle">
                                        <p:cTn dur="1" fill="hold" display="0" masterRel="nextClick" afterEffect="1"/>
                                        <p:tgtEl>
                                          <p:spTgt spid="82947">
                                            <p:txEl>
                                              <p:pRg st="3" end="3"/>
                                            </p:txEl>
                                          </p:spTgt>
                                        </p:tgtEl>
                                        <p:attrNameLst>
                                          <p:attrName>ppt_c</p:attrName>
                                        </p:attrNameLst>
                                      </p:cBhvr>
                                      <p:to>
                                        <a:srgbClr val="DDDDDD"/>
                                      </p:to>
                                    </p:animClr>
                                  </p:subTnLst>
                                </p:cTn>
                              </p:par>
                            </p:childTnLst>
                          </p:cTn>
                        </p:par>
                        <p:par>
                          <p:cTn id="22" fill="hold" nodeType="withGroup">
                            <p:stCondLst>
                              <p:cond delay="6500"/>
                            </p:stCondLst>
                            <p:childTnLst>
                              <p:par>
                                <p:cTn id="23" presetID="22" presetClass="entr" presetSubtype="8" fill="hold" grpId="0" nodeType="afterEffect">
                                  <p:stCondLst>
                                    <p:cond delay="1500"/>
                                  </p:stCondLst>
                                  <p:childTnLst>
                                    <p:set>
                                      <p:cBhvr>
                                        <p:cTn id="24" dur="1" fill="hold">
                                          <p:stCondLst>
                                            <p:cond delay="0"/>
                                          </p:stCondLst>
                                        </p:cTn>
                                        <p:tgtEl>
                                          <p:spTgt spid="82947">
                                            <p:txEl>
                                              <p:pRg st="4" end="4"/>
                                            </p:txEl>
                                          </p:spTgt>
                                        </p:tgtEl>
                                        <p:attrNameLst>
                                          <p:attrName>style.visibility</p:attrName>
                                        </p:attrNameLst>
                                      </p:cBhvr>
                                      <p:to>
                                        <p:strVal val="visible"/>
                                      </p:to>
                                    </p:set>
                                    <p:animEffect transition="in" filter="wipe(left)">
                                      <p:cBhvr>
                                        <p:cTn id="25" dur="500"/>
                                        <p:tgtEl>
                                          <p:spTgt spid="82947">
                                            <p:txEl>
                                              <p:pRg st="4" end="4"/>
                                            </p:txEl>
                                          </p:spTgt>
                                        </p:tgtEl>
                                      </p:cBhvr>
                                    </p:animEffect>
                                  </p:childTnLst>
                                  <p:subTnLst>
                                    <p:animClr clrSpc="rgb" dir="cw">
                                      <p:cBhvr override="childStyle">
                                        <p:cTn dur="1" fill="hold" display="0" masterRel="nextClick" afterEffect="1"/>
                                        <p:tgtEl>
                                          <p:spTgt spid="82947">
                                            <p:txEl>
                                              <p:pRg st="4" end="4"/>
                                            </p:txEl>
                                          </p:spTgt>
                                        </p:tgtEl>
                                        <p:attrNameLst>
                                          <p:attrName>ppt_c</p:attrName>
                                        </p:attrNameLst>
                                      </p:cBhvr>
                                      <p:to>
                                        <a:srgbClr val="DDDDDD"/>
                                      </p:to>
                                    </p:animClr>
                                  </p:subTnLst>
                                </p:cTn>
                              </p:par>
                            </p:childTnLst>
                          </p:cTn>
                        </p:par>
                        <p:par>
                          <p:cTn id="26" fill="hold" nodeType="withGroup">
                            <p:stCondLst>
                              <p:cond delay="8500"/>
                            </p:stCondLst>
                            <p:childTnLst>
                              <p:par>
                                <p:cTn id="27" presetID="22" presetClass="entr" presetSubtype="8" fill="hold" grpId="0" nodeType="afterEffect">
                                  <p:stCondLst>
                                    <p:cond delay="1500"/>
                                  </p:stCondLst>
                                  <p:childTnLst>
                                    <p:set>
                                      <p:cBhvr>
                                        <p:cTn id="28" dur="1" fill="hold">
                                          <p:stCondLst>
                                            <p:cond delay="0"/>
                                          </p:stCondLst>
                                        </p:cTn>
                                        <p:tgtEl>
                                          <p:spTgt spid="82947">
                                            <p:txEl>
                                              <p:pRg st="5" end="5"/>
                                            </p:txEl>
                                          </p:spTgt>
                                        </p:tgtEl>
                                        <p:attrNameLst>
                                          <p:attrName>style.visibility</p:attrName>
                                        </p:attrNameLst>
                                      </p:cBhvr>
                                      <p:to>
                                        <p:strVal val="visible"/>
                                      </p:to>
                                    </p:set>
                                    <p:animEffect transition="in" filter="wipe(left)">
                                      <p:cBhvr>
                                        <p:cTn id="29" dur="500"/>
                                        <p:tgtEl>
                                          <p:spTgt spid="82947">
                                            <p:txEl>
                                              <p:pRg st="5" end="5"/>
                                            </p:txEl>
                                          </p:spTgt>
                                        </p:tgtEl>
                                      </p:cBhvr>
                                    </p:animEffect>
                                  </p:childTnLst>
                                  <p:subTnLst>
                                    <p:animClr clrSpc="rgb" dir="cw">
                                      <p:cBhvr override="childStyle">
                                        <p:cTn dur="1" fill="hold" display="0" masterRel="nextClick" afterEffect="1"/>
                                        <p:tgtEl>
                                          <p:spTgt spid="82947">
                                            <p:txEl>
                                              <p:pRg st="5" end="5"/>
                                            </p:txEl>
                                          </p:spTgt>
                                        </p:tgtEl>
                                        <p:attrNameLst>
                                          <p:attrName>ppt_c</p:attrName>
                                        </p:attrNameLst>
                                      </p:cBhvr>
                                      <p:to>
                                        <a:srgbClr val="DDDDDD"/>
                                      </p:to>
                                    </p:animClr>
                                  </p:subTnLst>
                                </p:cTn>
                              </p:par>
                            </p:childTnLst>
                          </p:cTn>
                        </p:par>
                        <p:par>
                          <p:cTn id="30" fill="hold" nodeType="withGroup">
                            <p:stCondLst>
                              <p:cond delay="10500"/>
                            </p:stCondLst>
                            <p:childTnLst>
                              <p:par>
                                <p:cTn id="31" presetID="22" presetClass="entr" presetSubtype="8" fill="hold" grpId="0" nodeType="afterEffect">
                                  <p:stCondLst>
                                    <p:cond delay="1500"/>
                                  </p:stCondLst>
                                  <p:childTnLst>
                                    <p:set>
                                      <p:cBhvr>
                                        <p:cTn id="32" dur="1" fill="hold">
                                          <p:stCondLst>
                                            <p:cond delay="0"/>
                                          </p:stCondLst>
                                        </p:cTn>
                                        <p:tgtEl>
                                          <p:spTgt spid="82947">
                                            <p:txEl>
                                              <p:pRg st="6" end="6"/>
                                            </p:txEl>
                                          </p:spTgt>
                                        </p:tgtEl>
                                        <p:attrNameLst>
                                          <p:attrName>style.visibility</p:attrName>
                                        </p:attrNameLst>
                                      </p:cBhvr>
                                      <p:to>
                                        <p:strVal val="visible"/>
                                      </p:to>
                                    </p:set>
                                    <p:animEffect transition="in" filter="wipe(left)">
                                      <p:cBhvr>
                                        <p:cTn id="33" dur="500"/>
                                        <p:tgtEl>
                                          <p:spTgt spid="829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Historical Accuracy</a:t>
            </a:r>
            <a:endParaRPr lang="en-US" altLang="en-US" sz="3600" b="1">
              <a:solidFill>
                <a:srgbClr val="FFFF99"/>
              </a:solidFill>
              <a:latin typeface="Arial Narrow" panose="020B0606020202030204" pitchFamily="34" charset="0"/>
            </a:endParaRPr>
          </a:p>
        </p:txBody>
      </p:sp>
      <p:sp>
        <p:nvSpPr>
          <p:cNvPr id="54275" name="Rectangle 3"/>
          <p:cNvSpPr>
            <a:spLocks noGrp="1" noChangeArrowheads="1"/>
          </p:cNvSpPr>
          <p:nvPr>
            <p:ph type="body" idx="4294967295"/>
          </p:nvPr>
        </p:nvSpPr>
        <p:spPr>
          <a:xfrm>
            <a:off x="0" y="685800"/>
            <a:ext cx="9144000" cy="5562600"/>
          </a:xfrm>
          <a:noFill/>
          <a:ln/>
        </p:spPr>
        <p:txBody>
          <a:bodyPr/>
          <a:lstStyle/>
          <a:p>
            <a:pPr marL="287338" indent="-287338"/>
            <a:r>
              <a:rPr lang="en-US" altLang="en-US" sz="4400" b="1">
                <a:solidFill>
                  <a:srgbClr val="FFFFFF"/>
                </a:solidFill>
                <a:latin typeface="Arial Narrow" panose="020B0606020202030204" pitchFamily="34" charset="0"/>
              </a:rPr>
              <a:t>Hittites</a:t>
            </a:r>
          </a:p>
          <a:p>
            <a:pPr marL="287338" indent="-287338"/>
            <a:r>
              <a:rPr lang="en-US" altLang="en-US" sz="4400" b="1">
                <a:solidFill>
                  <a:srgbClr val="FFFFFF"/>
                </a:solidFill>
                <a:latin typeface="Arial Narrow" panose="020B0606020202030204" pitchFamily="34" charset="0"/>
              </a:rPr>
              <a:t>Luke</a:t>
            </a:r>
          </a:p>
          <a:p>
            <a:pPr marL="287338" indent="-287338"/>
            <a:r>
              <a:rPr lang="en-US" altLang="en-US" sz="4400" b="1">
                <a:solidFill>
                  <a:srgbClr val="FFFFFF"/>
                </a:solidFill>
                <a:latin typeface="Arial Narrow" panose="020B0606020202030204" pitchFamily="34" charset="0"/>
              </a:rPr>
              <a:t>The Bible presents both the victories and the defeats, the good and the evil</a:t>
            </a:r>
          </a:p>
          <a:p>
            <a:pPr marL="287338" indent="-287338"/>
            <a:r>
              <a:rPr lang="en-US" altLang="en-US" sz="4400" b="1">
                <a:solidFill>
                  <a:srgbClr val="FFFFFF"/>
                </a:solidFill>
                <a:latin typeface="Arial Narrow" panose="020B0606020202030204" pitchFamily="34" charset="0"/>
              </a:rPr>
              <a:t>Archaelogy is a friend of the Bible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4275">
                                            <p:txEl>
                                              <p:pRg st="0" end="0"/>
                                            </p:txEl>
                                          </p:spTgt>
                                        </p:tgtEl>
                                        <p:attrNameLst>
                                          <p:attrName>style.visibility</p:attrName>
                                        </p:attrNameLst>
                                      </p:cBhvr>
                                      <p:to>
                                        <p:strVal val="visible"/>
                                      </p:to>
                                    </p:set>
                                    <p:animEffect transition="in" filter="fade">
                                      <p:cBhvr>
                                        <p:cTn id="11" dur="1000"/>
                                        <p:tgtEl>
                                          <p:spTgt spid="54275">
                                            <p:txEl>
                                              <p:pRg st="0" end="0"/>
                                            </p:txEl>
                                          </p:spTgt>
                                        </p:tgtEl>
                                      </p:cBhvr>
                                    </p:animEffect>
                                  </p:childTnLst>
                                  <p:subTnLst>
                                    <p:animClr clrSpc="rgb" dir="cw">
                                      <p:cBhvr override="childStyle">
                                        <p:cTn dur="1" fill="hold" display="0" masterRel="nextClick" afterEffect="1"/>
                                        <p:tgtEl>
                                          <p:spTgt spid="54275">
                                            <p:txEl>
                                              <p:pRg st="0" end="0"/>
                                            </p:txEl>
                                          </p:spTgt>
                                        </p:tgtEl>
                                        <p:attrNameLst>
                                          <p:attrName>ppt_c</p:attrName>
                                        </p:attrNameLst>
                                      </p:cBhvr>
                                      <p:to>
                                        <a:srgbClr val="C0C0C0"/>
                                      </p:to>
                                    </p:animClr>
                                  </p:sub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4275">
                                            <p:txEl>
                                              <p:pRg st="1" end="1"/>
                                            </p:txEl>
                                          </p:spTgt>
                                        </p:tgtEl>
                                        <p:attrNameLst>
                                          <p:attrName>style.visibility</p:attrName>
                                        </p:attrNameLst>
                                      </p:cBhvr>
                                      <p:to>
                                        <p:strVal val="visible"/>
                                      </p:to>
                                    </p:set>
                                    <p:animEffect transition="in" filter="fade">
                                      <p:cBhvr>
                                        <p:cTn id="16" dur="1000"/>
                                        <p:tgtEl>
                                          <p:spTgt spid="54275">
                                            <p:txEl>
                                              <p:pRg st="1" end="1"/>
                                            </p:txEl>
                                          </p:spTgt>
                                        </p:tgtEl>
                                      </p:cBhvr>
                                    </p:animEffect>
                                  </p:childTnLst>
                                  <p:subTnLst>
                                    <p:animClr clrSpc="rgb" dir="cw">
                                      <p:cBhvr override="childStyle">
                                        <p:cTn dur="1" fill="hold" display="0" masterRel="nextClick" afterEffect="1"/>
                                        <p:tgtEl>
                                          <p:spTgt spid="54275">
                                            <p:txEl>
                                              <p:pRg st="1" end="1"/>
                                            </p:txEl>
                                          </p:spTgt>
                                        </p:tgtEl>
                                        <p:attrNameLst>
                                          <p:attrName>ppt_c</p:attrName>
                                        </p:attrNameLst>
                                      </p:cBhvr>
                                      <p:to>
                                        <a:srgbClr val="C0C0C0"/>
                                      </p:to>
                                    </p:animClr>
                                  </p:sub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4275">
                                            <p:txEl>
                                              <p:pRg st="2" end="2"/>
                                            </p:txEl>
                                          </p:spTgt>
                                        </p:tgtEl>
                                        <p:attrNameLst>
                                          <p:attrName>style.visibility</p:attrName>
                                        </p:attrNameLst>
                                      </p:cBhvr>
                                      <p:to>
                                        <p:strVal val="visible"/>
                                      </p:to>
                                    </p:set>
                                    <p:animEffect transition="in" filter="fade">
                                      <p:cBhvr>
                                        <p:cTn id="21" dur="1000"/>
                                        <p:tgtEl>
                                          <p:spTgt spid="54275">
                                            <p:txEl>
                                              <p:pRg st="2" end="2"/>
                                            </p:txEl>
                                          </p:spTgt>
                                        </p:tgtEl>
                                      </p:cBhvr>
                                    </p:animEffect>
                                  </p:childTnLst>
                                  <p:subTnLst>
                                    <p:animClr clrSpc="rgb" dir="cw">
                                      <p:cBhvr override="childStyle">
                                        <p:cTn dur="1" fill="hold" display="0" masterRel="nextClick" afterEffect="1"/>
                                        <p:tgtEl>
                                          <p:spTgt spid="54275">
                                            <p:txEl>
                                              <p:pRg st="2" end="2"/>
                                            </p:txEl>
                                          </p:spTgt>
                                        </p:tgtEl>
                                        <p:attrNameLst>
                                          <p:attrName>ppt_c</p:attrName>
                                        </p:attrNameLst>
                                      </p:cBhvr>
                                      <p:to>
                                        <a:srgbClr val="C0C0C0"/>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4275">
                                            <p:txEl>
                                              <p:pRg st="3" end="3"/>
                                            </p:txEl>
                                          </p:spTgt>
                                        </p:tgtEl>
                                        <p:attrNameLst>
                                          <p:attrName>style.visibility</p:attrName>
                                        </p:attrNameLst>
                                      </p:cBhvr>
                                      <p:to>
                                        <p:strVal val="visible"/>
                                      </p:to>
                                    </p:set>
                                    <p:animEffect transition="in" filter="fade">
                                      <p:cBhvr>
                                        <p:cTn id="26" dur="1000"/>
                                        <p:tgtEl>
                                          <p:spTgt spid="542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The Biblical Writers</a:t>
            </a:r>
            <a:endParaRPr lang="en-US" altLang="en-US" sz="3600" b="1">
              <a:solidFill>
                <a:srgbClr val="FFFF99"/>
              </a:solidFill>
              <a:latin typeface="Arial Narrow" panose="020B0606020202030204" pitchFamily="34" charset="0"/>
            </a:endParaRPr>
          </a:p>
        </p:txBody>
      </p:sp>
      <p:sp>
        <p:nvSpPr>
          <p:cNvPr id="55299" name="Rectangle 3"/>
          <p:cNvSpPr>
            <a:spLocks noGrp="1" noChangeArrowheads="1"/>
          </p:cNvSpPr>
          <p:nvPr>
            <p:ph type="body" idx="4294967295"/>
          </p:nvPr>
        </p:nvSpPr>
        <p:spPr>
          <a:xfrm>
            <a:off x="0" y="762000"/>
            <a:ext cx="9144000" cy="5486400"/>
          </a:xfrm>
          <a:noFill/>
          <a:ln/>
        </p:spPr>
        <p:txBody>
          <a:bodyPr/>
          <a:lstStyle/>
          <a:p>
            <a:pPr marL="346075" indent="-346075"/>
            <a:r>
              <a:rPr lang="en-US" altLang="en-US" sz="4400" b="1">
                <a:solidFill>
                  <a:srgbClr val="FFFFFF"/>
                </a:solidFill>
                <a:latin typeface="Arial Narrow" panose="020B0606020202030204" pitchFamily="34" charset="0"/>
              </a:rPr>
              <a:t>Men of integrity / Religious leaders – prophets &amp; apostles</a:t>
            </a:r>
          </a:p>
          <a:p>
            <a:pPr marL="346075" indent="-346075"/>
            <a:r>
              <a:rPr lang="en-US" altLang="en-US" sz="4400" b="1">
                <a:solidFill>
                  <a:srgbClr val="FFFFFF"/>
                </a:solidFill>
                <a:latin typeface="Arial Narrow" panose="020B0606020202030204" pitchFamily="34" charset="0"/>
              </a:rPr>
              <a:t>Eyewitnesses or access to them</a:t>
            </a:r>
          </a:p>
          <a:p>
            <a:pPr marL="346075" indent="-346075"/>
            <a:r>
              <a:rPr lang="en-US" altLang="en-US" sz="4400" b="1">
                <a:solidFill>
                  <a:srgbClr val="FFFFFF"/>
                </a:solidFill>
                <a:latin typeface="Arial Narrow" panose="020B0606020202030204" pitchFamily="34" charset="0"/>
              </a:rPr>
              <a:t>Material directly from the Lord</a:t>
            </a:r>
          </a:p>
          <a:p>
            <a:pPr marL="346075" indent="-346075"/>
            <a:r>
              <a:rPr lang="en-US" altLang="en-US" sz="4400" b="1">
                <a:solidFill>
                  <a:srgbClr val="FFFFFF"/>
                </a:solidFill>
                <a:latin typeface="Arial Narrow" panose="020B0606020202030204" pitchFamily="34" charset="0"/>
              </a:rPr>
              <a:t>Welcomed others to check what they said / wrote with earlier scriptures</a:t>
            </a:r>
          </a:p>
          <a:p>
            <a:pPr marL="346075" indent="-346075"/>
            <a:r>
              <a:rPr lang="en-US" altLang="en-US" sz="4400" b="1">
                <a:solidFill>
                  <a:srgbClr val="FFFFFF"/>
                </a:solidFill>
                <a:latin typeface="Arial Narrow" panose="020B0606020202030204" pitchFamily="34" charset="0"/>
              </a:rPr>
              <a:t>Writings were widely circulated</a:t>
            </a: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childTnLst>
                          </p:cTn>
                        </p:par>
                        <p:par>
                          <p:cTn id="7" fill="hold" nodeType="withGroup">
                            <p:stCondLst>
                              <p:cond delay="0"/>
                            </p:stCondLst>
                            <p:childTnLst>
                              <p:par>
                                <p:cTn id="8" presetID="3" presetClass="entr" presetSubtype="10" fill="hold" grpId="0" nodeType="afterEffect">
                                  <p:stCondLst>
                                    <p:cond delay="1000"/>
                                  </p:stCondLst>
                                  <p:childTnLst>
                                    <p:set>
                                      <p:cBhvr>
                                        <p:cTn id="9"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10" dur="500"/>
                                        <p:tgtEl>
                                          <p:spTgt spid="55299">
                                            <p:txEl>
                                              <p:pRg st="0" end="0"/>
                                            </p:txEl>
                                          </p:spTgt>
                                        </p:tgtEl>
                                      </p:cBhvr>
                                    </p:animEffect>
                                  </p:childTnLst>
                                  <p:subTnLst>
                                    <p:animClr clrSpc="rgb" dir="cw">
                                      <p:cBhvr override="childStyle">
                                        <p:cTn dur="1" fill="hold" display="0" masterRel="nextClick" afterEffect="1"/>
                                        <p:tgtEl>
                                          <p:spTgt spid="55299">
                                            <p:txEl>
                                              <p:pRg st="0" end="0"/>
                                            </p:txEl>
                                          </p:spTgt>
                                        </p:tgtEl>
                                        <p:attrNameLst>
                                          <p:attrName>ppt_c</p:attrName>
                                        </p:attrNameLst>
                                      </p:cBhvr>
                                      <p:to>
                                        <a:srgbClr val="C0C0C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5299">
                                            <p:txEl>
                                              <p:pRg st="1" end="1"/>
                                            </p:txEl>
                                          </p:spTgt>
                                        </p:tgtEl>
                                        <p:attrNameLst>
                                          <p:attrName>style.visibility</p:attrName>
                                        </p:attrNameLst>
                                      </p:cBhvr>
                                      <p:to>
                                        <p:strVal val="visible"/>
                                      </p:to>
                                    </p:set>
                                    <p:animEffect transition="in" filter="blinds(horizontal)">
                                      <p:cBhvr>
                                        <p:cTn id="15" dur="500"/>
                                        <p:tgtEl>
                                          <p:spTgt spid="55299">
                                            <p:txEl>
                                              <p:pRg st="1" end="1"/>
                                            </p:txEl>
                                          </p:spTgt>
                                        </p:tgtEl>
                                      </p:cBhvr>
                                    </p:animEffect>
                                  </p:childTnLst>
                                  <p:subTnLst>
                                    <p:animClr clrSpc="rgb" dir="cw">
                                      <p:cBhvr override="childStyle">
                                        <p:cTn dur="1" fill="hold" display="0" masterRel="nextClick" afterEffect="1"/>
                                        <p:tgtEl>
                                          <p:spTgt spid="55299">
                                            <p:txEl>
                                              <p:pRg st="1" end="1"/>
                                            </p:txEl>
                                          </p:spTgt>
                                        </p:tgtEl>
                                        <p:attrNameLst>
                                          <p:attrName>ppt_c</p:attrName>
                                        </p:attrNameLst>
                                      </p:cBhvr>
                                      <p:to>
                                        <a:srgbClr val="C0C0C0"/>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5299">
                                            <p:txEl>
                                              <p:pRg st="2" end="2"/>
                                            </p:txEl>
                                          </p:spTgt>
                                        </p:tgtEl>
                                        <p:attrNameLst>
                                          <p:attrName>style.visibility</p:attrName>
                                        </p:attrNameLst>
                                      </p:cBhvr>
                                      <p:to>
                                        <p:strVal val="visible"/>
                                      </p:to>
                                    </p:set>
                                    <p:animEffect transition="in" filter="blinds(horizontal)">
                                      <p:cBhvr>
                                        <p:cTn id="20" dur="500"/>
                                        <p:tgtEl>
                                          <p:spTgt spid="55299">
                                            <p:txEl>
                                              <p:pRg st="2" end="2"/>
                                            </p:txEl>
                                          </p:spTgt>
                                        </p:tgtEl>
                                      </p:cBhvr>
                                    </p:animEffect>
                                  </p:childTnLst>
                                  <p:subTnLst>
                                    <p:animClr clrSpc="rgb" dir="cw">
                                      <p:cBhvr override="childStyle">
                                        <p:cTn dur="1" fill="hold" display="0" masterRel="nextClick" afterEffect="1"/>
                                        <p:tgtEl>
                                          <p:spTgt spid="55299">
                                            <p:txEl>
                                              <p:pRg st="2" end="2"/>
                                            </p:txEl>
                                          </p:spTgt>
                                        </p:tgtEl>
                                        <p:attrNameLst>
                                          <p:attrName>ppt_c</p:attrName>
                                        </p:attrNameLst>
                                      </p:cBhvr>
                                      <p:to>
                                        <a:srgbClr val="C0C0C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5299">
                                            <p:txEl>
                                              <p:pRg st="3" end="3"/>
                                            </p:txEl>
                                          </p:spTgt>
                                        </p:tgtEl>
                                        <p:attrNameLst>
                                          <p:attrName>style.visibility</p:attrName>
                                        </p:attrNameLst>
                                      </p:cBhvr>
                                      <p:to>
                                        <p:strVal val="visible"/>
                                      </p:to>
                                    </p:set>
                                    <p:animEffect transition="in" filter="blinds(horizontal)">
                                      <p:cBhvr>
                                        <p:cTn id="25" dur="500"/>
                                        <p:tgtEl>
                                          <p:spTgt spid="55299">
                                            <p:txEl>
                                              <p:pRg st="3" end="3"/>
                                            </p:txEl>
                                          </p:spTgt>
                                        </p:tgtEl>
                                      </p:cBhvr>
                                    </p:animEffect>
                                  </p:childTnLst>
                                  <p:subTnLst>
                                    <p:animClr clrSpc="rgb" dir="cw">
                                      <p:cBhvr override="childStyle">
                                        <p:cTn dur="1" fill="hold" display="0" masterRel="nextClick" afterEffect="1"/>
                                        <p:tgtEl>
                                          <p:spTgt spid="55299">
                                            <p:txEl>
                                              <p:pRg st="3" end="3"/>
                                            </p:txEl>
                                          </p:spTgt>
                                        </p:tgtEl>
                                        <p:attrNameLst>
                                          <p:attrName>ppt_c</p:attrName>
                                        </p:attrNameLst>
                                      </p:cBhvr>
                                      <p:to>
                                        <a:srgbClr val="C0C0C0"/>
                                      </p:to>
                                    </p:animClr>
                                  </p:sub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55299">
                                            <p:txEl>
                                              <p:pRg st="4" end="4"/>
                                            </p:txEl>
                                          </p:spTgt>
                                        </p:tgtEl>
                                        <p:attrNameLst>
                                          <p:attrName>style.visibility</p:attrName>
                                        </p:attrNameLst>
                                      </p:cBhvr>
                                      <p:to>
                                        <p:strVal val="visible"/>
                                      </p:to>
                                    </p:set>
                                    <p:animEffect transition="in" filter="blinds(horizontal)">
                                      <p:cBhvr>
                                        <p:cTn id="30" dur="500"/>
                                        <p:tgtEl>
                                          <p:spTgt spid="55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5299"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Prophecy</a:t>
            </a:r>
            <a:endParaRPr lang="en-US" altLang="en-US" sz="3600" b="1">
              <a:solidFill>
                <a:srgbClr val="FFFF99"/>
              </a:solidFill>
              <a:latin typeface="Arial Narrow" panose="020B0606020202030204" pitchFamily="34" charset="0"/>
            </a:endParaRPr>
          </a:p>
        </p:txBody>
      </p:sp>
      <p:sp>
        <p:nvSpPr>
          <p:cNvPr id="56323" name="Rectangle 3"/>
          <p:cNvSpPr>
            <a:spLocks noGrp="1" noChangeArrowheads="1"/>
          </p:cNvSpPr>
          <p:nvPr>
            <p:ph type="body" idx="4294967295"/>
          </p:nvPr>
        </p:nvSpPr>
        <p:spPr>
          <a:xfrm>
            <a:off x="0" y="762000"/>
            <a:ext cx="9144000" cy="6096000"/>
          </a:xfrm>
          <a:noFill/>
          <a:ln/>
        </p:spPr>
        <p:txBody>
          <a:bodyPr/>
          <a:lstStyle/>
          <a:p>
            <a:pPr marL="290513" indent="-290513"/>
            <a:r>
              <a:rPr lang="en-US" altLang="en-US" sz="4400" b="1" dirty="0" smtClean="0">
                <a:solidFill>
                  <a:srgbClr val="FFFFFF"/>
                </a:solidFill>
                <a:latin typeface="Arial Narrow" panose="020B0606020202030204" pitchFamily="34" charset="0"/>
              </a:rPr>
              <a:t>True, accurate prediction of the future distinguishes the true God from false gods – Isaiah 46:9-10</a:t>
            </a:r>
          </a:p>
          <a:p>
            <a:pPr marL="290513" indent="-290513"/>
            <a:r>
              <a:rPr lang="en-US" altLang="en-US" sz="4400" b="1" dirty="0">
                <a:solidFill>
                  <a:srgbClr val="FFFFFF"/>
                </a:solidFill>
                <a:latin typeface="Arial Narrow" panose="020B0606020202030204" pitchFamily="34" charset="0"/>
              </a:rPr>
              <a:t>Deut. </a:t>
            </a:r>
            <a:r>
              <a:rPr lang="en-US" altLang="en-US" sz="4400" b="1" dirty="0" smtClean="0">
                <a:solidFill>
                  <a:srgbClr val="FFFFFF"/>
                </a:solidFill>
                <a:latin typeface="Arial Narrow" panose="020B0606020202030204" pitchFamily="34" charset="0"/>
              </a:rPr>
              <a:t>18:21-22 - 100</a:t>
            </a:r>
            <a:r>
              <a:rPr lang="en-US" altLang="en-US" sz="4400" b="1" dirty="0">
                <a:solidFill>
                  <a:srgbClr val="FFFFFF"/>
                </a:solidFill>
                <a:latin typeface="Arial Narrow" panose="020B0606020202030204" pitchFamily="34" charset="0"/>
              </a:rPr>
              <a:t>% accuracy </a:t>
            </a:r>
            <a:endParaRPr lang="en-US" altLang="en-US" sz="4400" b="1" dirty="0" smtClean="0">
              <a:solidFill>
                <a:srgbClr val="FFFFFF"/>
              </a:solidFill>
              <a:latin typeface="Arial Narrow" panose="020B0606020202030204" pitchFamily="34" charset="0"/>
            </a:endParaRPr>
          </a:p>
          <a:p>
            <a:pPr marL="290513" indent="-290513"/>
            <a:r>
              <a:rPr lang="en-US" altLang="en-US" sz="4400" b="1" dirty="0" smtClean="0">
                <a:solidFill>
                  <a:srgbClr val="FFFFFF"/>
                </a:solidFill>
                <a:latin typeface="Arial Narrow" panose="020B0606020202030204" pitchFamily="34" charset="0"/>
              </a:rPr>
              <a:t>Specific</a:t>
            </a:r>
            <a:r>
              <a:rPr lang="en-US" altLang="en-US" sz="4400" b="1" dirty="0">
                <a:solidFill>
                  <a:srgbClr val="FFFFFF"/>
                </a:solidFill>
                <a:latin typeface="Arial Narrow" panose="020B0606020202030204" pitchFamily="34" charset="0"/>
              </a:rPr>
              <a:t>, not generalizations</a:t>
            </a:r>
          </a:p>
          <a:p>
            <a:pPr marL="290513" indent="-290513"/>
            <a:r>
              <a:rPr lang="en-US" altLang="en-US" sz="4400" b="1" dirty="0">
                <a:solidFill>
                  <a:srgbClr val="FFFFFF"/>
                </a:solidFill>
                <a:latin typeface="Arial Narrow" panose="020B0606020202030204" pitchFamily="34" charset="0"/>
              </a:rPr>
              <a:t>Near in time (Moses to Pharaoh – </a:t>
            </a:r>
            <a:r>
              <a:rPr lang="en-US" altLang="en-US" sz="4400" b="1" dirty="0" err="1">
                <a:solidFill>
                  <a:srgbClr val="FFFFFF"/>
                </a:solidFill>
                <a:latin typeface="Arial Narrow" panose="020B0606020202030204" pitchFamily="34" charset="0"/>
              </a:rPr>
              <a:t>Exod</a:t>
            </a:r>
            <a:r>
              <a:rPr lang="en-US" altLang="en-US" sz="4400" b="1" dirty="0">
                <a:solidFill>
                  <a:srgbClr val="FFFFFF"/>
                </a:solidFill>
                <a:latin typeface="Arial Narrow" panose="020B0606020202030204" pitchFamily="34" charset="0"/>
              </a:rPr>
              <a:t>)</a:t>
            </a:r>
          </a:p>
          <a:p>
            <a:pPr marL="290513" indent="-290513"/>
            <a:r>
              <a:rPr lang="en-US" altLang="en-US" sz="4400" b="1" dirty="0">
                <a:solidFill>
                  <a:srgbClr val="FFFFFF"/>
                </a:solidFill>
                <a:latin typeface="Arial Narrow" panose="020B0606020202030204" pitchFamily="34" charset="0"/>
              </a:rPr>
              <a:t>Distant in Time</a:t>
            </a:r>
          </a:p>
          <a:p>
            <a:pPr marL="290513" indent="-290513"/>
            <a:endParaRPr lang="en-US" altLang="en-US" sz="4400" b="1" dirty="0">
              <a:solidFill>
                <a:srgbClr val="FFFFFF"/>
              </a:solidFill>
              <a:latin typeface="Arial Narrow" panose="020B0606020202030204" pitchFamily="34" charset="0"/>
            </a:endParaRP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56323">
                                            <p:txEl>
                                              <p:pRg st="0" end="0"/>
                                            </p:txEl>
                                          </p:spTgt>
                                        </p:tgtEl>
                                        <p:attrNameLst>
                                          <p:attrName>style.visibility</p:attrName>
                                        </p:attrNameLst>
                                      </p:cBhvr>
                                      <p:to>
                                        <p:strVal val="visible"/>
                                      </p:to>
                                    </p:set>
                                    <p:animEffect transition="in" filter="barn(outVertical)">
                                      <p:cBhvr>
                                        <p:cTn id="11" dur="500"/>
                                        <p:tgtEl>
                                          <p:spTgt spid="5632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56323">
                                            <p:txEl>
                                              <p:pRg st="1" end="1"/>
                                            </p:txEl>
                                          </p:spTgt>
                                        </p:tgtEl>
                                        <p:attrNameLst>
                                          <p:attrName>style.visibility</p:attrName>
                                        </p:attrNameLst>
                                      </p:cBhvr>
                                      <p:to>
                                        <p:strVal val="visible"/>
                                      </p:to>
                                    </p:set>
                                    <p:animEffect transition="in" filter="barn(outVertical)">
                                      <p:cBhvr>
                                        <p:cTn id="16" dur="500"/>
                                        <p:tgtEl>
                                          <p:spTgt spid="563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56323">
                                            <p:txEl>
                                              <p:pRg st="2" end="2"/>
                                            </p:txEl>
                                          </p:spTgt>
                                        </p:tgtEl>
                                        <p:attrNameLst>
                                          <p:attrName>style.visibility</p:attrName>
                                        </p:attrNameLst>
                                      </p:cBhvr>
                                      <p:to>
                                        <p:strVal val="visible"/>
                                      </p:to>
                                    </p:set>
                                    <p:animEffect transition="in" filter="barn(outVertical)">
                                      <p:cBhvr>
                                        <p:cTn id="21" dur="500"/>
                                        <p:tgtEl>
                                          <p:spTgt spid="5632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56323">
                                            <p:txEl>
                                              <p:pRg st="3" end="3"/>
                                            </p:txEl>
                                          </p:spTgt>
                                        </p:tgtEl>
                                        <p:attrNameLst>
                                          <p:attrName>style.visibility</p:attrName>
                                        </p:attrNameLst>
                                      </p:cBhvr>
                                      <p:to>
                                        <p:strVal val="visible"/>
                                      </p:to>
                                    </p:set>
                                    <p:animEffect transition="in" filter="barn(outVertical)">
                                      <p:cBhvr>
                                        <p:cTn id="26" dur="500"/>
                                        <p:tgtEl>
                                          <p:spTgt spid="56323">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56323">
                                            <p:txEl>
                                              <p:pRg st="4" end="4"/>
                                            </p:txEl>
                                          </p:spTgt>
                                        </p:tgtEl>
                                        <p:attrNameLst>
                                          <p:attrName>style.visibility</p:attrName>
                                        </p:attrNameLst>
                                      </p:cBhvr>
                                      <p:to>
                                        <p:strVal val="visible"/>
                                      </p:to>
                                    </p:set>
                                    <p:animEffect transition="in" filter="barn(outVertical)">
                                      <p:cBhvr>
                                        <p:cTn id="31" dur="500"/>
                                        <p:tgtEl>
                                          <p:spTgt spid="563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563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Prophecy</a:t>
            </a:r>
            <a:endParaRPr lang="en-US" altLang="en-US" sz="3600" b="1">
              <a:solidFill>
                <a:srgbClr val="FFFF99"/>
              </a:solidFill>
              <a:latin typeface="Arial Narrow" panose="020B0606020202030204" pitchFamily="34" charset="0"/>
            </a:endParaRPr>
          </a:p>
        </p:txBody>
      </p:sp>
      <p:sp>
        <p:nvSpPr>
          <p:cNvPr id="84995" name="Rectangle 3"/>
          <p:cNvSpPr>
            <a:spLocks noGrp="1" noChangeArrowheads="1"/>
          </p:cNvSpPr>
          <p:nvPr>
            <p:ph type="body" idx="4294967295"/>
          </p:nvPr>
        </p:nvSpPr>
        <p:spPr>
          <a:xfrm>
            <a:off x="0" y="762000"/>
            <a:ext cx="9144000" cy="6096000"/>
          </a:xfrm>
          <a:noFill/>
          <a:ln/>
        </p:spPr>
        <p:txBody>
          <a:bodyPr/>
          <a:lstStyle/>
          <a:p>
            <a:pPr marL="290513" indent="-290513"/>
            <a:r>
              <a:rPr lang="en-US" altLang="en-US" sz="4400" b="1">
                <a:solidFill>
                  <a:srgbClr val="FFFFFF"/>
                </a:solidFill>
                <a:latin typeface="Arial Narrow" panose="020B0606020202030204" pitchFamily="34" charset="0"/>
              </a:rPr>
              <a:t>Genesis 15:13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Exodus</a:t>
            </a:r>
            <a:endParaRPr lang="en-US" altLang="en-US" b="1">
              <a:solidFill>
                <a:srgbClr val="FFFFFF"/>
              </a:solidFill>
              <a:latin typeface="Arial Narrow" panose="020B0606020202030204" pitchFamily="34" charset="0"/>
            </a:endParaRPr>
          </a:p>
          <a:p>
            <a:pPr marL="290513" indent="-290513"/>
            <a:r>
              <a:rPr lang="en-US" altLang="en-US" sz="4400" b="1">
                <a:solidFill>
                  <a:srgbClr val="FFFFFF"/>
                </a:solidFill>
                <a:latin typeface="Arial Narrow" panose="020B0606020202030204" pitchFamily="34" charset="0"/>
              </a:rPr>
              <a:t>1 Kings 12 &amp; 13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2 Kings 13 </a:t>
            </a:r>
          </a:p>
          <a:p>
            <a:pPr marL="290513" indent="-290513"/>
            <a:r>
              <a:rPr lang="en-US" altLang="en-US" sz="4400" b="1">
                <a:solidFill>
                  <a:srgbClr val="FFFFFF"/>
                </a:solidFill>
                <a:latin typeface="Arial Narrow" panose="020B0606020202030204" pitchFamily="34" charset="0"/>
              </a:rPr>
              <a:t>Deut. 28; 1 Kin. 14; Amos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2 Kin. 17</a:t>
            </a:r>
          </a:p>
          <a:p>
            <a:pPr marL="290513" indent="-290513"/>
            <a:r>
              <a:rPr lang="en-US" altLang="en-US" sz="4400" b="1">
                <a:solidFill>
                  <a:srgbClr val="FFFFFF"/>
                </a:solidFill>
                <a:latin typeface="Arial Narrow" panose="020B0606020202030204" pitchFamily="34" charset="0"/>
              </a:rPr>
              <a:t>Isa. 39:7; Jer. 25:11f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2 Kings 24 &amp; 25</a:t>
            </a:r>
          </a:p>
          <a:p>
            <a:pPr marL="290513" indent="-290513"/>
            <a:r>
              <a:rPr lang="en-US" altLang="en-US" sz="4400" b="1">
                <a:solidFill>
                  <a:srgbClr val="FFFFFF"/>
                </a:solidFill>
                <a:latin typeface="Arial Narrow" panose="020B0606020202030204" pitchFamily="34" charset="0"/>
              </a:rPr>
              <a:t>Jer. 25:11f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Daniel 5</a:t>
            </a:r>
          </a:p>
          <a:p>
            <a:pPr marL="290513" indent="-290513"/>
            <a:r>
              <a:rPr lang="en-US" altLang="en-US" sz="4400" b="1">
                <a:solidFill>
                  <a:srgbClr val="FFFFFF"/>
                </a:solidFill>
                <a:latin typeface="Arial Narrow" panose="020B0606020202030204" pitchFamily="34" charset="0"/>
              </a:rPr>
              <a:t>Isa. 44:28; Jer. 29:10 </a:t>
            </a:r>
            <a:r>
              <a:rPr lang="en-US" altLang="en-US" sz="4400" b="1" i="1">
                <a:solidFill>
                  <a:srgbClr val="FFFFFF"/>
                </a:solidFill>
                <a:latin typeface="Arial Narrow" panose="020B0606020202030204" pitchFamily="34" charset="0"/>
              </a:rPr>
              <a:t>cf.</a:t>
            </a:r>
            <a:r>
              <a:rPr lang="en-US" altLang="en-US" sz="4400" b="1">
                <a:solidFill>
                  <a:srgbClr val="FFFFFF"/>
                </a:solidFill>
                <a:latin typeface="Arial Narrow" panose="020B0606020202030204" pitchFamily="34" charset="0"/>
              </a:rPr>
              <a:t> 2 Chron. 36; Ezra 1</a:t>
            </a:r>
          </a:p>
          <a:p>
            <a:pPr marL="290513" indent="-290513"/>
            <a:endParaRPr lang="en-US" altLang="en-US" sz="4400" b="1">
              <a:solidFill>
                <a:srgbClr val="FFFFFF"/>
              </a:solidFill>
              <a:latin typeface="Arial Narrow" panose="020B060602020203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4994"/>
                                        </p:tgtEl>
                                        <p:attrNameLst>
                                          <p:attrName>style.visibility</p:attrName>
                                        </p:attrNameLst>
                                      </p:cBhvr>
                                      <p:to>
                                        <p:strVal val="visible"/>
                                      </p:to>
                                    </p:set>
                                  </p:childTnLst>
                                </p:cTn>
                              </p:par>
                              <p:par>
                                <p:cTn id="7" presetID="16" presetClass="entr" presetSubtype="37" fill="hold" grpId="0" nodeType="withEffect">
                                  <p:stCondLst>
                                    <p:cond delay="0"/>
                                  </p:stCondLst>
                                  <p:childTnLst>
                                    <p:set>
                                      <p:cBhvr>
                                        <p:cTn id="8" dur="1" fill="hold">
                                          <p:stCondLst>
                                            <p:cond delay="0"/>
                                          </p:stCondLst>
                                        </p:cTn>
                                        <p:tgtEl>
                                          <p:spTgt spid="84995">
                                            <p:txEl>
                                              <p:pRg st="0" end="0"/>
                                            </p:txEl>
                                          </p:spTgt>
                                        </p:tgtEl>
                                        <p:attrNameLst>
                                          <p:attrName>style.visibility</p:attrName>
                                        </p:attrNameLst>
                                      </p:cBhvr>
                                      <p:to>
                                        <p:strVal val="visible"/>
                                      </p:to>
                                    </p:set>
                                    <p:animEffect transition="in" filter="barn(outVertical)">
                                      <p:cBhvr>
                                        <p:cTn id="9" dur="500"/>
                                        <p:tgtEl>
                                          <p:spTgt spid="84995">
                                            <p:txEl>
                                              <p:pRg st="0" end="0"/>
                                            </p:txEl>
                                          </p:spTgt>
                                        </p:tgtEl>
                                      </p:cBhvr>
                                    </p:animEffect>
                                  </p:childTnLst>
                                  <p:subTnLst>
                                    <p:animClr clrSpc="rgb" dir="cw">
                                      <p:cBhvr override="childStyle">
                                        <p:cTn dur="1" fill="hold" display="0" masterRel="nextClick" afterEffect="1"/>
                                        <p:tgtEl>
                                          <p:spTgt spid="84995">
                                            <p:txEl>
                                              <p:pRg st="0" end="0"/>
                                            </p:txEl>
                                          </p:spTgt>
                                        </p:tgtEl>
                                        <p:attrNameLst>
                                          <p:attrName>ppt_c</p:attrName>
                                        </p:attrNameLst>
                                      </p:cBhvr>
                                      <p:to>
                                        <a:srgbClr val="C0C0C0"/>
                                      </p:to>
                                    </p:animClr>
                                  </p:sub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84995">
                                            <p:txEl>
                                              <p:pRg st="1" end="1"/>
                                            </p:txEl>
                                          </p:spTgt>
                                        </p:tgtEl>
                                        <p:attrNameLst>
                                          <p:attrName>style.visibility</p:attrName>
                                        </p:attrNameLst>
                                      </p:cBhvr>
                                      <p:to>
                                        <p:strVal val="visible"/>
                                      </p:to>
                                    </p:set>
                                    <p:animEffect transition="in" filter="barn(outVertical)">
                                      <p:cBhvr>
                                        <p:cTn id="14" dur="500"/>
                                        <p:tgtEl>
                                          <p:spTgt spid="84995">
                                            <p:txEl>
                                              <p:pRg st="1" end="1"/>
                                            </p:txEl>
                                          </p:spTgt>
                                        </p:tgtEl>
                                      </p:cBhvr>
                                    </p:animEffect>
                                  </p:childTnLst>
                                  <p:subTnLst>
                                    <p:animClr clrSpc="rgb" dir="cw">
                                      <p:cBhvr override="childStyle">
                                        <p:cTn dur="1" fill="hold" display="0" masterRel="nextClick" afterEffect="1"/>
                                        <p:tgtEl>
                                          <p:spTgt spid="84995">
                                            <p:txEl>
                                              <p:pRg st="1" end="1"/>
                                            </p:txEl>
                                          </p:spTgt>
                                        </p:tgtEl>
                                        <p:attrNameLst>
                                          <p:attrName>ppt_c</p:attrName>
                                        </p:attrNameLst>
                                      </p:cBhvr>
                                      <p:to>
                                        <a:srgbClr val="C0C0C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84995">
                                            <p:txEl>
                                              <p:pRg st="2" end="2"/>
                                            </p:txEl>
                                          </p:spTgt>
                                        </p:tgtEl>
                                        <p:attrNameLst>
                                          <p:attrName>style.visibility</p:attrName>
                                        </p:attrNameLst>
                                      </p:cBhvr>
                                      <p:to>
                                        <p:strVal val="visible"/>
                                      </p:to>
                                    </p:set>
                                    <p:animEffect transition="in" filter="barn(outVertical)">
                                      <p:cBhvr>
                                        <p:cTn id="19" dur="500"/>
                                        <p:tgtEl>
                                          <p:spTgt spid="84995">
                                            <p:txEl>
                                              <p:pRg st="2" end="2"/>
                                            </p:txEl>
                                          </p:spTgt>
                                        </p:tgtEl>
                                      </p:cBhvr>
                                    </p:animEffect>
                                  </p:childTnLst>
                                  <p:subTnLst>
                                    <p:animClr clrSpc="rgb" dir="cw">
                                      <p:cBhvr override="childStyle">
                                        <p:cTn dur="1" fill="hold" display="0" masterRel="nextClick" afterEffect="1"/>
                                        <p:tgtEl>
                                          <p:spTgt spid="84995">
                                            <p:txEl>
                                              <p:pRg st="2" end="2"/>
                                            </p:txEl>
                                          </p:spTgt>
                                        </p:tgtEl>
                                        <p:attrNameLst>
                                          <p:attrName>ppt_c</p:attrName>
                                        </p:attrNameLst>
                                      </p:cBhvr>
                                      <p:to>
                                        <a:srgbClr val="C0C0C0"/>
                                      </p:to>
                                    </p:animClr>
                                  </p:sub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84995">
                                            <p:txEl>
                                              <p:pRg st="3" end="3"/>
                                            </p:txEl>
                                          </p:spTgt>
                                        </p:tgtEl>
                                        <p:attrNameLst>
                                          <p:attrName>style.visibility</p:attrName>
                                        </p:attrNameLst>
                                      </p:cBhvr>
                                      <p:to>
                                        <p:strVal val="visible"/>
                                      </p:to>
                                    </p:set>
                                    <p:animEffect transition="in" filter="barn(outVertical)">
                                      <p:cBhvr>
                                        <p:cTn id="24" dur="500"/>
                                        <p:tgtEl>
                                          <p:spTgt spid="84995">
                                            <p:txEl>
                                              <p:pRg st="3" end="3"/>
                                            </p:txEl>
                                          </p:spTgt>
                                        </p:tgtEl>
                                      </p:cBhvr>
                                    </p:animEffect>
                                  </p:childTnLst>
                                  <p:subTnLst>
                                    <p:animClr clrSpc="rgb" dir="cw">
                                      <p:cBhvr override="childStyle">
                                        <p:cTn dur="1" fill="hold" display="0" masterRel="nextClick" afterEffect="1"/>
                                        <p:tgtEl>
                                          <p:spTgt spid="84995">
                                            <p:txEl>
                                              <p:pRg st="3" end="3"/>
                                            </p:txEl>
                                          </p:spTgt>
                                        </p:tgtEl>
                                        <p:attrNameLst>
                                          <p:attrName>ppt_c</p:attrName>
                                        </p:attrNameLst>
                                      </p:cBhvr>
                                      <p:to>
                                        <a:srgbClr val="C0C0C0"/>
                                      </p:to>
                                    </p:animClr>
                                  </p:sub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84995">
                                            <p:txEl>
                                              <p:pRg st="4" end="4"/>
                                            </p:txEl>
                                          </p:spTgt>
                                        </p:tgtEl>
                                        <p:attrNameLst>
                                          <p:attrName>style.visibility</p:attrName>
                                        </p:attrNameLst>
                                      </p:cBhvr>
                                      <p:to>
                                        <p:strVal val="visible"/>
                                      </p:to>
                                    </p:set>
                                    <p:animEffect transition="in" filter="barn(outVertical)">
                                      <p:cBhvr>
                                        <p:cTn id="29" dur="500"/>
                                        <p:tgtEl>
                                          <p:spTgt spid="84995">
                                            <p:txEl>
                                              <p:pRg st="4" end="4"/>
                                            </p:txEl>
                                          </p:spTgt>
                                        </p:tgtEl>
                                      </p:cBhvr>
                                    </p:animEffect>
                                  </p:childTnLst>
                                  <p:subTnLst>
                                    <p:animClr clrSpc="rgb" dir="cw">
                                      <p:cBhvr override="childStyle">
                                        <p:cTn dur="1" fill="hold" display="0" masterRel="nextClick" afterEffect="1"/>
                                        <p:tgtEl>
                                          <p:spTgt spid="84995">
                                            <p:txEl>
                                              <p:pRg st="4" end="4"/>
                                            </p:txEl>
                                          </p:spTgt>
                                        </p:tgtEl>
                                        <p:attrNameLst>
                                          <p:attrName>ppt_c</p:attrName>
                                        </p:attrNameLst>
                                      </p:cBhvr>
                                      <p:to>
                                        <a:srgbClr val="C0C0C0"/>
                                      </p:to>
                                    </p:animClr>
                                  </p:sub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37" fill="hold" grpId="0" nodeType="clickEffect">
                                  <p:stCondLst>
                                    <p:cond delay="0"/>
                                  </p:stCondLst>
                                  <p:childTnLst>
                                    <p:set>
                                      <p:cBhvr>
                                        <p:cTn id="33" dur="1" fill="hold">
                                          <p:stCondLst>
                                            <p:cond delay="0"/>
                                          </p:stCondLst>
                                        </p:cTn>
                                        <p:tgtEl>
                                          <p:spTgt spid="84995">
                                            <p:txEl>
                                              <p:pRg st="5" end="5"/>
                                            </p:txEl>
                                          </p:spTgt>
                                        </p:tgtEl>
                                        <p:attrNameLst>
                                          <p:attrName>style.visibility</p:attrName>
                                        </p:attrNameLst>
                                      </p:cBhvr>
                                      <p:to>
                                        <p:strVal val="visible"/>
                                      </p:to>
                                    </p:set>
                                    <p:animEffect transition="in" filter="barn(outVertical)">
                                      <p:cBhvr>
                                        <p:cTn id="34" dur="500"/>
                                        <p:tgtEl>
                                          <p:spTgt spid="849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p:bldP spid="8499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Prophecy</a:t>
            </a:r>
            <a:endParaRPr lang="en-US" altLang="en-US" sz="3600" b="1">
              <a:solidFill>
                <a:srgbClr val="FFFF99"/>
              </a:solidFill>
              <a:latin typeface="Arial Narrow" panose="020B0606020202030204" pitchFamily="34" charset="0"/>
            </a:endParaRPr>
          </a:p>
        </p:txBody>
      </p:sp>
      <p:sp>
        <p:nvSpPr>
          <p:cNvPr id="87043" name="Rectangle 3"/>
          <p:cNvSpPr>
            <a:spLocks noGrp="1" noChangeArrowheads="1"/>
          </p:cNvSpPr>
          <p:nvPr>
            <p:ph type="body" idx="4294967295"/>
          </p:nvPr>
        </p:nvSpPr>
        <p:spPr>
          <a:xfrm>
            <a:off x="0" y="762000"/>
            <a:ext cx="9144000" cy="6096000"/>
          </a:xfrm>
          <a:noFill/>
          <a:ln/>
        </p:spPr>
        <p:txBody>
          <a:bodyPr/>
          <a:lstStyle/>
          <a:p>
            <a:pPr marL="290513" indent="-290513"/>
            <a:r>
              <a:rPr lang="en-US" altLang="en-US" sz="4400" b="1">
                <a:solidFill>
                  <a:srgbClr val="FFFFFF"/>
                </a:solidFill>
                <a:latin typeface="Arial Narrow" panose="020B0606020202030204" pitchFamily="34" charset="0"/>
              </a:rPr>
              <a:t>Ezekiel 26:1-21</a:t>
            </a:r>
          </a:p>
          <a:p>
            <a:pPr marL="571500" lvl="1"/>
            <a:r>
              <a:rPr lang="en-US" altLang="en-US" sz="4400" b="1">
                <a:solidFill>
                  <a:srgbClr val="FFFFFF"/>
                </a:solidFill>
                <a:latin typeface="Arial Narrow" panose="020B0606020202030204" pitchFamily="34" charset="0"/>
              </a:rPr>
              <a:t>Nebuchadnezzar – 573 B.C.</a:t>
            </a:r>
          </a:p>
          <a:p>
            <a:pPr marL="571500" lvl="1"/>
            <a:r>
              <a:rPr lang="en-US" altLang="en-US" sz="4400" b="1">
                <a:solidFill>
                  <a:srgbClr val="FFFFFF"/>
                </a:solidFill>
                <a:latin typeface="Arial Narrow" panose="020B0606020202030204" pitchFamily="34" charset="0"/>
              </a:rPr>
              <a:t>Alexander the Great – 332 B.C.</a:t>
            </a:r>
          </a:p>
          <a:p>
            <a:pPr marL="571500" lvl="1"/>
            <a:r>
              <a:rPr lang="en-US" altLang="en-US" sz="4400" b="1">
                <a:solidFill>
                  <a:srgbClr val="FFFFFF"/>
                </a:solidFill>
                <a:latin typeface="Arial Narrow" panose="020B0606020202030204" pitchFamily="34" charset="0"/>
              </a:rPr>
              <a:t>Antigonis – 314 B.C.</a:t>
            </a:r>
          </a:p>
          <a:p>
            <a:pPr marL="571500" lvl="1"/>
            <a:r>
              <a:rPr lang="en-US" altLang="en-US" sz="4400" b="1">
                <a:solidFill>
                  <a:srgbClr val="FFFFFF"/>
                </a:solidFill>
                <a:latin typeface="Arial Narrow" panose="020B0606020202030204" pitchFamily="34" charset="0"/>
              </a:rPr>
              <a:t>Muslims / Crusaders – 7</a:t>
            </a:r>
            <a:r>
              <a:rPr lang="en-US" altLang="en-US" sz="4400" b="1" baseline="30000">
                <a:solidFill>
                  <a:srgbClr val="FFFFFF"/>
                </a:solidFill>
                <a:latin typeface="Arial Narrow" panose="020B0606020202030204" pitchFamily="34" charset="0"/>
              </a:rPr>
              <a:t>th</a:t>
            </a:r>
            <a:r>
              <a:rPr lang="en-US" altLang="en-US" sz="4400" b="1">
                <a:solidFill>
                  <a:srgbClr val="FFFFFF"/>
                </a:solidFill>
                <a:latin typeface="Arial Narrow" panose="020B0606020202030204" pitchFamily="34" charset="0"/>
              </a:rPr>
              <a:t> – 12</a:t>
            </a:r>
            <a:r>
              <a:rPr lang="en-US" altLang="en-US" sz="4400" b="1" baseline="30000">
                <a:solidFill>
                  <a:srgbClr val="FFFFFF"/>
                </a:solidFill>
                <a:latin typeface="Arial Narrow" panose="020B0606020202030204" pitchFamily="34" charset="0"/>
              </a:rPr>
              <a:t>th</a:t>
            </a:r>
            <a:r>
              <a:rPr lang="en-US" altLang="en-US" sz="4400" b="1">
                <a:solidFill>
                  <a:srgbClr val="FFFFFF"/>
                </a:solidFill>
                <a:latin typeface="Arial Narrow" panose="020B0606020202030204" pitchFamily="34" charset="0"/>
              </a:rPr>
              <a:t> Cent. </a:t>
            </a:r>
          </a:p>
          <a:p>
            <a:pPr marL="571500" lvl="1"/>
            <a:r>
              <a:rPr lang="en-US" altLang="en-US" sz="4400" b="1">
                <a:solidFill>
                  <a:srgbClr val="FFFFFF"/>
                </a:solidFill>
                <a:latin typeface="Arial Narrow" panose="020B0606020202030204" pitchFamily="34" charset="0"/>
              </a:rPr>
              <a:t>Muslims – 1291 A. D.</a:t>
            </a:r>
          </a:p>
          <a:p>
            <a:pPr marL="571500" lvl="1"/>
            <a:r>
              <a:rPr lang="en-US" altLang="en-US" sz="4400" b="1">
                <a:solidFill>
                  <a:srgbClr val="FFFFFF"/>
                </a:solidFill>
                <a:latin typeface="Arial Narrow" panose="020B0606020202030204" pitchFamily="34" charset="0"/>
              </a:rPr>
              <a:t>Present</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7042"/>
                                        </p:tgtEl>
                                        <p:attrNameLst>
                                          <p:attrName>style.visibility</p:attrName>
                                        </p:attrNameLst>
                                      </p:cBhvr>
                                      <p:to>
                                        <p:strVal val="visible"/>
                                      </p:to>
                                    </p:set>
                                  </p:childTnLst>
                                </p:cTn>
                              </p:par>
                              <p:par>
                                <p:cTn id="7" presetID="16" presetClass="entr" presetSubtype="37" fill="hold" grpId="0" nodeType="withEffect">
                                  <p:stCondLst>
                                    <p:cond delay="0"/>
                                  </p:stCondLst>
                                  <p:childTnLst>
                                    <p:set>
                                      <p:cBhvr>
                                        <p:cTn id="8" dur="1" fill="hold">
                                          <p:stCondLst>
                                            <p:cond delay="0"/>
                                          </p:stCondLst>
                                        </p:cTn>
                                        <p:tgtEl>
                                          <p:spTgt spid="87043">
                                            <p:txEl>
                                              <p:pRg st="0" end="0"/>
                                            </p:txEl>
                                          </p:spTgt>
                                        </p:tgtEl>
                                        <p:attrNameLst>
                                          <p:attrName>style.visibility</p:attrName>
                                        </p:attrNameLst>
                                      </p:cBhvr>
                                      <p:to>
                                        <p:strVal val="visible"/>
                                      </p:to>
                                    </p:set>
                                    <p:animEffect transition="in" filter="barn(outVertical)">
                                      <p:cBhvr>
                                        <p:cTn id="9" dur="500"/>
                                        <p:tgtEl>
                                          <p:spTgt spid="8704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87043">
                                            <p:txEl>
                                              <p:pRg st="1" end="1"/>
                                            </p:txEl>
                                          </p:spTgt>
                                        </p:tgtEl>
                                        <p:attrNameLst>
                                          <p:attrName>style.visibility</p:attrName>
                                        </p:attrNameLst>
                                      </p:cBhvr>
                                      <p:to>
                                        <p:strVal val="visible"/>
                                      </p:to>
                                    </p:set>
                                    <p:animEffect transition="in" filter="barn(outVertical)">
                                      <p:cBhvr>
                                        <p:cTn id="14" dur="500"/>
                                        <p:tgtEl>
                                          <p:spTgt spid="87043">
                                            <p:txEl>
                                              <p:pRg st="1" end="1"/>
                                            </p:txEl>
                                          </p:spTgt>
                                        </p:tgtEl>
                                      </p:cBhvr>
                                    </p:animEffect>
                                  </p:childTnLst>
                                  <p:subTnLst>
                                    <p:animClr clrSpc="rgb" dir="cw">
                                      <p:cBhvr override="childStyle">
                                        <p:cTn dur="1" fill="hold" display="0" masterRel="nextClick" afterEffect="1"/>
                                        <p:tgtEl>
                                          <p:spTgt spid="87043">
                                            <p:txEl>
                                              <p:pRg st="1" end="1"/>
                                            </p:txEl>
                                          </p:spTgt>
                                        </p:tgtEl>
                                        <p:attrNameLst>
                                          <p:attrName>ppt_c</p:attrName>
                                        </p:attrNameLst>
                                      </p:cBhvr>
                                      <p:to>
                                        <a:srgbClr val="DDDDDD"/>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87043">
                                            <p:txEl>
                                              <p:pRg st="2" end="2"/>
                                            </p:txEl>
                                          </p:spTgt>
                                        </p:tgtEl>
                                        <p:attrNameLst>
                                          <p:attrName>style.visibility</p:attrName>
                                        </p:attrNameLst>
                                      </p:cBhvr>
                                      <p:to>
                                        <p:strVal val="visible"/>
                                      </p:to>
                                    </p:set>
                                    <p:animEffect transition="in" filter="barn(outVertical)">
                                      <p:cBhvr>
                                        <p:cTn id="19" dur="500"/>
                                        <p:tgtEl>
                                          <p:spTgt spid="87043">
                                            <p:txEl>
                                              <p:pRg st="2" end="2"/>
                                            </p:txEl>
                                          </p:spTgt>
                                        </p:tgtEl>
                                      </p:cBhvr>
                                    </p:animEffect>
                                  </p:childTnLst>
                                  <p:subTnLst>
                                    <p:animClr clrSpc="rgb" dir="cw">
                                      <p:cBhvr override="childStyle">
                                        <p:cTn dur="1" fill="hold" display="0" masterRel="nextClick" afterEffect="1"/>
                                        <p:tgtEl>
                                          <p:spTgt spid="87043">
                                            <p:txEl>
                                              <p:pRg st="2" end="2"/>
                                            </p:txEl>
                                          </p:spTgt>
                                        </p:tgtEl>
                                        <p:attrNameLst>
                                          <p:attrName>ppt_c</p:attrName>
                                        </p:attrNameLst>
                                      </p:cBhvr>
                                      <p:to>
                                        <a:srgbClr val="DDDDDD"/>
                                      </p:to>
                                    </p:animClr>
                                  </p:sub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87043">
                                            <p:txEl>
                                              <p:pRg st="3" end="3"/>
                                            </p:txEl>
                                          </p:spTgt>
                                        </p:tgtEl>
                                        <p:attrNameLst>
                                          <p:attrName>style.visibility</p:attrName>
                                        </p:attrNameLst>
                                      </p:cBhvr>
                                      <p:to>
                                        <p:strVal val="visible"/>
                                      </p:to>
                                    </p:set>
                                    <p:animEffect transition="in" filter="barn(outVertical)">
                                      <p:cBhvr>
                                        <p:cTn id="24" dur="500"/>
                                        <p:tgtEl>
                                          <p:spTgt spid="87043">
                                            <p:txEl>
                                              <p:pRg st="3" end="3"/>
                                            </p:txEl>
                                          </p:spTgt>
                                        </p:tgtEl>
                                      </p:cBhvr>
                                    </p:animEffect>
                                  </p:childTnLst>
                                  <p:subTnLst>
                                    <p:animClr clrSpc="rgb" dir="cw">
                                      <p:cBhvr override="childStyle">
                                        <p:cTn dur="1" fill="hold" display="0" masterRel="nextClick" afterEffect="1"/>
                                        <p:tgtEl>
                                          <p:spTgt spid="87043">
                                            <p:txEl>
                                              <p:pRg st="3" end="3"/>
                                            </p:txEl>
                                          </p:spTgt>
                                        </p:tgtEl>
                                        <p:attrNameLst>
                                          <p:attrName>ppt_c</p:attrName>
                                        </p:attrNameLst>
                                      </p:cBhvr>
                                      <p:to>
                                        <a:srgbClr val="DDDDDD"/>
                                      </p:to>
                                    </p:animClr>
                                  </p:sub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87043">
                                            <p:txEl>
                                              <p:pRg st="4" end="4"/>
                                            </p:txEl>
                                          </p:spTgt>
                                        </p:tgtEl>
                                        <p:attrNameLst>
                                          <p:attrName>style.visibility</p:attrName>
                                        </p:attrNameLst>
                                      </p:cBhvr>
                                      <p:to>
                                        <p:strVal val="visible"/>
                                      </p:to>
                                    </p:set>
                                    <p:animEffect transition="in" filter="barn(outVertical)">
                                      <p:cBhvr>
                                        <p:cTn id="29" dur="500"/>
                                        <p:tgtEl>
                                          <p:spTgt spid="87043">
                                            <p:txEl>
                                              <p:pRg st="4" end="4"/>
                                            </p:txEl>
                                          </p:spTgt>
                                        </p:tgtEl>
                                      </p:cBhvr>
                                    </p:animEffect>
                                  </p:childTnLst>
                                  <p:subTnLst>
                                    <p:animClr clrSpc="rgb" dir="cw">
                                      <p:cBhvr override="childStyle">
                                        <p:cTn dur="1" fill="hold" display="0" masterRel="nextClick" afterEffect="1"/>
                                        <p:tgtEl>
                                          <p:spTgt spid="87043">
                                            <p:txEl>
                                              <p:pRg st="4" end="4"/>
                                            </p:txEl>
                                          </p:spTgt>
                                        </p:tgtEl>
                                        <p:attrNameLst>
                                          <p:attrName>ppt_c</p:attrName>
                                        </p:attrNameLst>
                                      </p:cBhvr>
                                      <p:to>
                                        <a:srgbClr val="DDDDDD"/>
                                      </p:to>
                                    </p:animClr>
                                  </p:subTnLst>
                                </p:cTn>
                              </p:par>
                            </p:childTnLst>
                          </p:cTn>
                        </p:par>
                        <p:par>
                          <p:cTn id="30" fill="hold" nodeType="withGroup">
                            <p:stCondLst>
                              <p:cond delay="500"/>
                            </p:stCondLst>
                            <p:childTnLst>
                              <p:par>
                                <p:cTn id="31" presetID="16" presetClass="entr" presetSubtype="37" fill="hold" grpId="0" nodeType="afterEffect">
                                  <p:stCondLst>
                                    <p:cond delay="500"/>
                                  </p:stCondLst>
                                  <p:childTnLst>
                                    <p:set>
                                      <p:cBhvr>
                                        <p:cTn id="32" dur="1" fill="hold">
                                          <p:stCondLst>
                                            <p:cond delay="0"/>
                                          </p:stCondLst>
                                        </p:cTn>
                                        <p:tgtEl>
                                          <p:spTgt spid="87043">
                                            <p:txEl>
                                              <p:pRg st="5" end="5"/>
                                            </p:txEl>
                                          </p:spTgt>
                                        </p:tgtEl>
                                        <p:attrNameLst>
                                          <p:attrName>style.visibility</p:attrName>
                                        </p:attrNameLst>
                                      </p:cBhvr>
                                      <p:to>
                                        <p:strVal val="visible"/>
                                      </p:to>
                                    </p:set>
                                    <p:animEffect transition="in" filter="barn(outVertical)">
                                      <p:cBhvr>
                                        <p:cTn id="33" dur="500"/>
                                        <p:tgtEl>
                                          <p:spTgt spid="87043">
                                            <p:txEl>
                                              <p:pRg st="5" end="5"/>
                                            </p:txEl>
                                          </p:spTgt>
                                        </p:tgtEl>
                                      </p:cBhvr>
                                    </p:animEffect>
                                  </p:childTnLst>
                                  <p:subTnLst>
                                    <p:animClr clrSpc="rgb" dir="cw">
                                      <p:cBhvr override="childStyle">
                                        <p:cTn dur="1" fill="hold" display="0" masterRel="nextClick" afterEffect="1"/>
                                        <p:tgtEl>
                                          <p:spTgt spid="87043">
                                            <p:txEl>
                                              <p:pRg st="5" end="5"/>
                                            </p:txEl>
                                          </p:spTgt>
                                        </p:tgtEl>
                                        <p:attrNameLst>
                                          <p:attrName>ppt_c</p:attrName>
                                        </p:attrNameLst>
                                      </p:cBhvr>
                                      <p:to>
                                        <a:srgbClr val="DDDDDD"/>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16" presetClass="entr" presetSubtype="37" fill="hold" grpId="0" nodeType="clickEffect">
                                  <p:stCondLst>
                                    <p:cond delay="0"/>
                                  </p:stCondLst>
                                  <p:childTnLst>
                                    <p:set>
                                      <p:cBhvr>
                                        <p:cTn id="37" dur="1" fill="hold">
                                          <p:stCondLst>
                                            <p:cond delay="0"/>
                                          </p:stCondLst>
                                        </p:cTn>
                                        <p:tgtEl>
                                          <p:spTgt spid="87043">
                                            <p:txEl>
                                              <p:pRg st="6" end="6"/>
                                            </p:txEl>
                                          </p:spTgt>
                                        </p:tgtEl>
                                        <p:attrNameLst>
                                          <p:attrName>style.visibility</p:attrName>
                                        </p:attrNameLst>
                                      </p:cBhvr>
                                      <p:to>
                                        <p:strVal val="visible"/>
                                      </p:to>
                                    </p:set>
                                    <p:animEffect transition="in" filter="barn(outVertical)">
                                      <p:cBhvr>
                                        <p:cTn id="38" dur="500"/>
                                        <p:tgtEl>
                                          <p:spTgt spid="870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P spid="8704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Prophecy</a:t>
            </a:r>
            <a:endParaRPr lang="en-US" altLang="en-US" sz="3600" b="1">
              <a:solidFill>
                <a:srgbClr val="FFFF99"/>
              </a:solidFill>
              <a:latin typeface="Arial Narrow" panose="020B0606020202030204" pitchFamily="34" charset="0"/>
            </a:endParaRPr>
          </a:p>
        </p:txBody>
      </p:sp>
      <p:sp>
        <p:nvSpPr>
          <p:cNvPr id="89091" name="Rectangle 3"/>
          <p:cNvSpPr>
            <a:spLocks noGrp="1" noChangeArrowheads="1"/>
          </p:cNvSpPr>
          <p:nvPr>
            <p:ph type="body" idx="4294967295"/>
          </p:nvPr>
        </p:nvSpPr>
        <p:spPr>
          <a:xfrm>
            <a:off x="0" y="762000"/>
            <a:ext cx="9144000" cy="6096000"/>
          </a:xfrm>
          <a:noFill/>
          <a:ln/>
        </p:spPr>
        <p:txBody>
          <a:bodyPr/>
          <a:lstStyle/>
          <a:p>
            <a:pPr marL="290513" indent="-290513"/>
            <a:r>
              <a:rPr lang="en-US" altLang="en-US" sz="4400" b="1">
                <a:solidFill>
                  <a:srgbClr val="FFFFFF"/>
                </a:solidFill>
                <a:latin typeface="Arial Narrow" panose="020B0606020202030204" pitchFamily="34" charset="0"/>
              </a:rPr>
              <a:t>Daniel – rise &amp; fall of Babylon, Medo-Persia, Greek &amp; Roman empires</a:t>
            </a:r>
          </a:p>
          <a:p>
            <a:pPr marL="290513" indent="-290513"/>
            <a:r>
              <a:rPr lang="en-US" altLang="en-US" sz="4400" b="1">
                <a:solidFill>
                  <a:srgbClr val="FFFFFF"/>
                </a:solidFill>
                <a:latin typeface="Arial Narrow" panose="020B0606020202030204" pitchFamily="34" charset="0"/>
              </a:rPr>
              <a:t>Daniel 11 – detailed account of Selucid vs. Ptolemy Kingdoms – 300-400 years prior to their occurance</a:t>
            </a:r>
          </a:p>
          <a:p>
            <a:pPr marL="290513" indent="-290513"/>
            <a:r>
              <a:rPr lang="en-US" altLang="en-US" sz="4400" b="1">
                <a:solidFill>
                  <a:srgbClr val="FFFFFF"/>
                </a:solidFill>
                <a:latin typeface="Arial Narrow" panose="020B0606020202030204" pitchFamily="34" charset="0"/>
              </a:rPr>
              <a:t>Many more including those concerning Messiah’s coming, ministry &amp; return</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9090"/>
                                        </p:tgtEl>
                                        <p:attrNameLst>
                                          <p:attrName>style.visibility</p:attrName>
                                        </p:attrNameLst>
                                      </p:cBhvr>
                                      <p:to>
                                        <p:strVal val="visible"/>
                                      </p:to>
                                    </p:set>
                                  </p:childTnLst>
                                </p:cTn>
                              </p:par>
                              <p:par>
                                <p:cTn id="7" presetID="16" presetClass="entr" presetSubtype="37" fill="hold" grpId="0" nodeType="withEffect">
                                  <p:stCondLst>
                                    <p:cond delay="0"/>
                                  </p:stCondLst>
                                  <p:childTnLst>
                                    <p:set>
                                      <p:cBhvr>
                                        <p:cTn id="8" dur="1" fill="hold">
                                          <p:stCondLst>
                                            <p:cond delay="0"/>
                                          </p:stCondLst>
                                        </p:cTn>
                                        <p:tgtEl>
                                          <p:spTgt spid="89091">
                                            <p:txEl>
                                              <p:pRg st="0" end="0"/>
                                            </p:txEl>
                                          </p:spTgt>
                                        </p:tgtEl>
                                        <p:attrNameLst>
                                          <p:attrName>style.visibility</p:attrName>
                                        </p:attrNameLst>
                                      </p:cBhvr>
                                      <p:to>
                                        <p:strVal val="visible"/>
                                      </p:to>
                                    </p:set>
                                    <p:animEffect transition="in" filter="barn(outVertical)">
                                      <p:cBhvr>
                                        <p:cTn id="9" dur="500"/>
                                        <p:tgtEl>
                                          <p:spTgt spid="89091">
                                            <p:txEl>
                                              <p:pRg st="0" end="0"/>
                                            </p:txEl>
                                          </p:spTgt>
                                        </p:tgtEl>
                                      </p:cBhvr>
                                    </p:animEffect>
                                  </p:childTnLst>
                                </p:cTn>
                              </p:par>
                            </p:childTnLst>
                          </p:cTn>
                        </p:par>
                        <p:par>
                          <p:cTn id="10" fill="hold" nodeType="withGroup">
                            <p:stCondLst>
                              <p:cond delay="500"/>
                            </p:stCondLst>
                            <p:childTnLst>
                              <p:par>
                                <p:cTn id="11" presetID="16" presetClass="entr" presetSubtype="37" fill="hold" grpId="0" nodeType="afterEffect">
                                  <p:stCondLst>
                                    <p:cond delay="2000"/>
                                  </p:stCondLst>
                                  <p:childTnLst>
                                    <p:set>
                                      <p:cBhvr>
                                        <p:cTn id="12" dur="1" fill="hold">
                                          <p:stCondLst>
                                            <p:cond delay="0"/>
                                          </p:stCondLst>
                                        </p:cTn>
                                        <p:tgtEl>
                                          <p:spTgt spid="89091">
                                            <p:txEl>
                                              <p:pRg st="1" end="1"/>
                                            </p:txEl>
                                          </p:spTgt>
                                        </p:tgtEl>
                                        <p:attrNameLst>
                                          <p:attrName>style.visibility</p:attrName>
                                        </p:attrNameLst>
                                      </p:cBhvr>
                                      <p:to>
                                        <p:strVal val="visible"/>
                                      </p:to>
                                    </p:set>
                                    <p:animEffect transition="in" filter="barn(outVertical)">
                                      <p:cBhvr>
                                        <p:cTn id="13" dur="500"/>
                                        <p:tgtEl>
                                          <p:spTgt spid="89091">
                                            <p:txEl>
                                              <p:pRg st="1" end="1"/>
                                            </p:txEl>
                                          </p:spTgt>
                                        </p:tgtEl>
                                      </p:cBhvr>
                                    </p:animEffect>
                                  </p:childTnLst>
                                  <p:subTnLst>
                                    <p:animClr clrSpc="rgb" dir="cw">
                                      <p:cBhvr override="childStyle">
                                        <p:cTn dur="1" fill="hold" display="0" masterRel="nextClick" afterEffect="1"/>
                                        <p:tgtEl>
                                          <p:spTgt spid="89091">
                                            <p:txEl>
                                              <p:pRg st="1" end="1"/>
                                            </p:txEl>
                                          </p:spTgt>
                                        </p:tgtEl>
                                        <p:attrNameLst>
                                          <p:attrName>ppt_c</p:attrName>
                                        </p:attrNameLst>
                                      </p:cBhvr>
                                      <p:to>
                                        <a:srgbClr val="C0C0C0"/>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89091">
                                            <p:txEl>
                                              <p:pRg st="2" end="2"/>
                                            </p:txEl>
                                          </p:spTgt>
                                        </p:tgtEl>
                                        <p:attrNameLst>
                                          <p:attrName>style.visibility</p:attrName>
                                        </p:attrNameLst>
                                      </p:cBhvr>
                                      <p:to>
                                        <p:strVal val="visible"/>
                                      </p:to>
                                    </p:set>
                                    <p:animEffect transition="in" filter="barn(outVertical)">
                                      <p:cBhvr>
                                        <p:cTn id="18" dur="500"/>
                                        <p:tgtEl>
                                          <p:spTgt spid="890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091"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Internal Character of the Bible</a:t>
            </a:r>
            <a:endParaRPr lang="en-US" altLang="en-US" sz="3600" b="1">
              <a:solidFill>
                <a:srgbClr val="FFFF99"/>
              </a:solidFill>
              <a:latin typeface="Arial Narrow" panose="020B0606020202030204" pitchFamily="34" charset="0"/>
            </a:endParaRPr>
          </a:p>
        </p:txBody>
      </p:sp>
      <p:sp>
        <p:nvSpPr>
          <p:cNvPr id="59395" name="Rectangle 3"/>
          <p:cNvSpPr>
            <a:spLocks noGrp="1" noChangeArrowheads="1"/>
          </p:cNvSpPr>
          <p:nvPr>
            <p:ph type="body" idx="4294967295"/>
          </p:nvPr>
        </p:nvSpPr>
        <p:spPr>
          <a:xfrm>
            <a:off x="0" y="685800"/>
            <a:ext cx="9144000" cy="5562600"/>
          </a:xfrm>
          <a:noFill/>
          <a:ln/>
        </p:spPr>
        <p:txBody>
          <a:bodyPr/>
          <a:lstStyle/>
          <a:p>
            <a:pPr marL="346075" indent="-346075"/>
            <a:r>
              <a:rPr lang="en-US" altLang="en-US" b="1" i="1"/>
              <a:t>“It is not a book as man would write if he </a:t>
            </a:r>
            <a:r>
              <a:rPr lang="en-US" altLang="en-US" b="1" i="1" u="sng"/>
              <a:t>could</a:t>
            </a:r>
            <a:r>
              <a:rPr lang="en-US" altLang="en-US" b="1" i="1"/>
              <a:t>, or could write if he </a:t>
            </a:r>
            <a:r>
              <a:rPr lang="en-US" altLang="en-US" b="1" i="1" u="sng"/>
              <a:t>would</a:t>
            </a:r>
            <a:r>
              <a:rPr lang="en-US" altLang="en-US" b="1" i="1"/>
              <a:t>“ </a:t>
            </a:r>
            <a:r>
              <a:rPr lang="en-US" altLang="en-US" b="1"/>
              <a:t>– Lewis Sperry Chafer</a:t>
            </a:r>
          </a:p>
          <a:p>
            <a:pPr marL="346075" indent="-346075"/>
            <a:r>
              <a:rPr lang="en-US" altLang="en-US" b="1"/>
              <a:t>unsurpassed in subjects treated, quality and variety of literature and  its realistic treatment of man's condition</a:t>
            </a: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93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59395">
                                            <p:txEl>
                                              <p:pRg st="0" end="0"/>
                                            </p:txEl>
                                          </p:spTgt>
                                        </p:tgtEl>
                                        <p:attrNameLst>
                                          <p:attrName>style.visibility</p:attrName>
                                        </p:attrNameLst>
                                      </p:cBhvr>
                                      <p:to>
                                        <p:strVal val="visible"/>
                                      </p:to>
                                    </p:set>
                                    <p:animEffect transition="in" filter="randombar(horizontal)">
                                      <p:cBhvr>
                                        <p:cTn id="11" dur="500"/>
                                        <p:tgtEl>
                                          <p:spTgt spid="59395">
                                            <p:txEl>
                                              <p:pRg st="0" end="0"/>
                                            </p:txEl>
                                          </p:spTgt>
                                        </p:tgtEl>
                                      </p:cBhvr>
                                    </p:animEffect>
                                  </p:childTnLst>
                                  <p:subTnLst>
                                    <p:animClr clrSpc="rgb" dir="cw">
                                      <p:cBhvr override="childStyle">
                                        <p:cTn dur="1" fill="hold" display="0" masterRel="nextClick" afterEffect="1"/>
                                        <p:tgtEl>
                                          <p:spTgt spid="59395">
                                            <p:txEl>
                                              <p:pRg st="0" end="0"/>
                                            </p:txEl>
                                          </p:spTgt>
                                        </p:tgtEl>
                                        <p:attrNameLst>
                                          <p:attrName>ppt_c</p:attrName>
                                        </p:attrNameLst>
                                      </p:cBhvr>
                                      <p:to>
                                        <a:srgbClr val="C0C0C0"/>
                                      </p:to>
                                    </p:animClr>
                                  </p:sub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9395">
                                            <p:txEl>
                                              <p:pRg st="1" end="1"/>
                                            </p:txEl>
                                          </p:spTgt>
                                        </p:tgtEl>
                                        <p:attrNameLst>
                                          <p:attrName>style.visibility</p:attrName>
                                        </p:attrNameLst>
                                      </p:cBhvr>
                                      <p:to>
                                        <p:strVal val="visible"/>
                                      </p:to>
                                    </p:set>
                                    <p:animEffect transition="in" filter="randombar(horizontal)">
                                      <p:cBhvr>
                                        <p:cTn id="16" dur="500"/>
                                        <p:tgtEl>
                                          <p:spTgt spid="593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Internal Character of the Bible</a:t>
            </a:r>
            <a:endParaRPr lang="en-US" altLang="en-US" sz="3600" b="1">
              <a:solidFill>
                <a:srgbClr val="FFFF99"/>
              </a:solidFill>
              <a:latin typeface="Arial Narrow" panose="020B0606020202030204" pitchFamily="34" charset="0"/>
            </a:endParaRPr>
          </a:p>
        </p:txBody>
      </p:sp>
      <p:sp>
        <p:nvSpPr>
          <p:cNvPr id="91139" name="Rectangle 3"/>
          <p:cNvSpPr>
            <a:spLocks noGrp="1" noChangeArrowheads="1"/>
          </p:cNvSpPr>
          <p:nvPr>
            <p:ph type="body" idx="4294967295"/>
          </p:nvPr>
        </p:nvSpPr>
        <p:spPr>
          <a:xfrm>
            <a:off x="0" y="685800"/>
            <a:ext cx="9144000" cy="5562600"/>
          </a:xfrm>
          <a:noFill/>
          <a:ln/>
        </p:spPr>
        <p:txBody>
          <a:bodyPr/>
          <a:lstStyle/>
          <a:p>
            <a:pPr marL="346075" indent="-346075"/>
            <a:r>
              <a:rPr lang="en-US" altLang="en-US" b="1"/>
              <a:t>Written by 40 authors over 1500 years, yet unified in purpose, theme and factual harmony</a:t>
            </a:r>
          </a:p>
          <a:p>
            <a:pPr marL="346075" indent="-346075"/>
            <a:r>
              <a:rPr lang="en-US" altLang="en-US" b="1"/>
              <a:t>Most read of all books</a:t>
            </a:r>
          </a:p>
          <a:p>
            <a:pPr marL="346075" indent="-346075"/>
            <a:r>
              <a:rPr lang="en-US" altLang="en-US" b="1"/>
              <a:t>Translated into the most languages</a:t>
            </a:r>
          </a:p>
          <a:p>
            <a:pPr marL="346075" indent="-346075"/>
            <a:r>
              <a:rPr lang="en-US" altLang="en-US" b="1"/>
              <a:t>Most influential book ever</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1138"/>
                                        </p:tgtEl>
                                        <p:attrNameLst>
                                          <p:attrName>style.visibility</p:attrName>
                                        </p:attrNameLst>
                                      </p:cBhvr>
                                      <p:to>
                                        <p:strVal val="visible"/>
                                      </p:to>
                                    </p:set>
                                  </p:childTnLst>
                                </p:cTn>
                              </p:par>
                              <p:par>
                                <p:cTn id="7" presetID="14" presetClass="entr" presetSubtype="10" fill="hold" grpId="0" nodeType="withEffect">
                                  <p:stCondLst>
                                    <p:cond delay="0"/>
                                  </p:stCondLst>
                                  <p:childTnLst>
                                    <p:set>
                                      <p:cBhvr>
                                        <p:cTn id="8" dur="1" fill="hold">
                                          <p:stCondLst>
                                            <p:cond delay="0"/>
                                          </p:stCondLst>
                                        </p:cTn>
                                        <p:tgtEl>
                                          <p:spTgt spid="91139">
                                            <p:txEl>
                                              <p:pRg st="0" end="0"/>
                                            </p:txEl>
                                          </p:spTgt>
                                        </p:tgtEl>
                                        <p:attrNameLst>
                                          <p:attrName>style.visibility</p:attrName>
                                        </p:attrNameLst>
                                      </p:cBhvr>
                                      <p:to>
                                        <p:strVal val="visible"/>
                                      </p:to>
                                    </p:set>
                                    <p:animEffect transition="in" filter="randombar(horizontal)">
                                      <p:cBhvr>
                                        <p:cTn id="9" dur="500"/>
                                        <p:tgtEl>
                                          <p:spTgt spid="91139">
                                            <p:txEl>
                                              <p:pRg st="0" end="0"/>
                                            </p:txEl>
                                          </p:spTgt>
                                        </p:tgtEl>
                                      </p:cBhvr>
                                    </p:animEffect>
                                  </p:childTnLst>
                                  <p:subTnLst>
                                    <p:animClr clrSpc="rgb" dir="cw">
                                      <p:cBhvr override="childStyle">
                                        <p:cTn dur="1" fill="hold" display="0" masterRel="nextClick" afterEffect="1"/>
                                        <p:tgtEl>
                                          <p:spTgt spid="91139">
                                            <p:txEl>
                                              <p:pRg st="0" end="0"/>
                                            </p:txEl>
                                          </p:spTgt>
                                        </p:tgtEl>
                                        <p:attrNameLst>
                                          <p:attrName>ppt_c</p:attrName>
                                        </p:attrNameLst>
                                      </p:cBhvr>
                                      <p:to>
                                        <a:srgbClr val="C0C0C0"/>
                                      </p:to>
                                    </p:animClr>
                                  </p:subTnLst>
                                </p:cTn>
                              </p:par>
                            </p:childTnLst>
                          </p:cTn>
                        </p:par>
                      </p:childTnLst>
                    </p:cTn>
                  </p:par>
                  <p:par>
                    <p:cTn id="10" fill="hold" nodeType="clickPar">
                      <p:stCondLst>
                        <p:cond delay="indefinite"/>
                      </p:stCondLst>
                      <p:childTnLst>
                        <p:par>
                          <p:cTn id="11" fill="hold" nodeType="withGroup">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1139">
                                            <p:txEl>
                                              <p:pRg st="1" end="1"/>
                                            </p:txEl>
                                          </p:spTgt>
                                        </p:tgtEl>
                                        <p:attrNameLst>
                                          <p:attrName>style.visibility</p:attrName>
                                        </p:attrNameLst>
                                      </p:cBhvr>
                                      <p:to>
                                        <p:strVal val="visible"/>
                                      </p:to>
                                    </p:set>
                                    <p:animEffect transition="in" filter="randombar(horizontal)">
                                      <p:cBhvr>
                                        <p:cTn id="14" dur="500"/>
                                        <p:tgtEl>
                                          <p:spTgt spid="91139">
                                            <p:txEl>
                                              <p:pRg st="1" end="1"/>
                                            </p:txEl>
                                          </p:spTgt>
                                        </p:tgtEl>
                                      </p:cBhvr>
                                    </p:animEffect>
                                  </p:childTnLst>
                                  <p:subTnLst>
                                    <p:animClr clrSpc="rgb" dir="cw">
                                      <p:cBhvr override="childStyle">
                                        <p:cTn dur="1" fill="hold" display="0" masterRel="nextClick" afterEffect="1"/>
                                        <p:tgtEl>
                                          <p:spTgt spid="91139">
                                            <p:txEl>
                                              <p:pRg st="1" end="1"/>
                                            </p:txEl>
                                          </p:spTgt>
                                        </p:tgtEl>
                                        <p:attrNameLst>
                                          <p:attrName>ppt_c</p:attrName>
                                        </p:attrNameLst>
                                      </p:cBhvr>
                                      <p:to>
                                        <a:srgbClr val="C0C0C0"/>
                                      </p:to>
                                    </p:animClr>
                                  </p:subTnLst>
                                </p:cTn>
                              </p:par>
                            </p:childTnLst>
                          </p:cTn>
                        </p:par>
                        <p:par>
                          <p:cTn id="15" fill="hold" nodeType="withGroup">
                            <p:stCondLst>
                              <p:cond delay="500"/>
                            </p:stCondLst>
                            <p:childTnLst>
                              <p:par>
                                <p:cTn id="16" presetID="14" presetClass="entr" presetSubtype="10" fill="hold" grpId="0" nodeType="afterEffect">
                                  <p:stCondLst>
                                    <p:cond delay="1000"/>
                                  </p:stCondLst>
                                  <p:childTnLst>
                                    <p:set>
                                      <p:cBhvr>
                                        <p:cTn id="17" dur="1" fill="hold">
                                          <p:stCondLst>
                                            <p:cond delay="0"/>
                                          </p:stCondLst>
                                        </p:cTn>
                                        <p:tgtEl>
                                          <p:spTgt spid="91139">
                                            <p:txEl>
                                              <p:pRg st="2" end="2"/>
                                            </p:txEl>
                                          </p:spTgt>
                                        </p:tgtEl>
                                        <p:attrNameLst>
                                          <p:attrName>style.visibility</p:attrName>
                                        </p:attrNameLst>
                                      </p:cBhvr>
                                      <p:to>
                                        <p:strVal val="visible"/>
                                      </p:to>
                                    </p:set>
                                    <p:animEffect transition="in" filter="randombar(horizontal)">
                                      <p:cBhvr>
                                        <p:cTn id="18" dur="500"/>
                                        <p:tgtEl>
                                          <p:spTgt spid="91139">
                                            <p:txEl>
                                              <p:pRg st="2" end="2"/>
                                            </p:txEl>
                                          </p:spTgt>
                                        </p:tgtEl>
                                      </p:cBhvr>
                                    </p:animEffect>
                                  </p:childTnLst>
                                  <p:subTnLst>
                                    <p:animClr clrSpc="rgb" dir="cw">
                                      <p:cBhvr override="childStyle">
                                        <p:cTn dur="1" fill="hold" display="0" masterRel="nextClick" afterEffect="1"/>
                                        <p:tgtEl>
                                          <p:spTgt spid="91139">
                                            <p:txEl>
                                              <p:pRg st="2" end="2"/>
                                            </p:txEl>
                                          </p:spTgt>
                                        </p:tgtEl>
                                        <p:attrNameLst>
                                          <p:attrName>ppt_c</p:attrName>
                                        </p:attrNameLst>
                                      </p:cBhvr>
                                      <p:to>
                                        <a:srgbClr val="C0C0C0"/>
                                      </p:to>
                                    </p:animClr>
                                  </p:subTnLst>
                                </p:cTn>
                              </p:par>
                            </p:childTnLst>
                          </p:cTn>
                        </p:par>
                        <p:par>
                          <p:cTn id="19" fill="hold" nodeType="withGroup">
                            <p:stCondLst>
                              <p:cond delay="2000"/>
                            </p:stCondLst>
                            <p:childTnLst>
                              <p:par>
                                <p:cTn id="20" presetID="14" presetClass="entr" presetSubtype="10" fill="hold" grpId="0" nodeType="afterEffect">
                                  <p:stCondLst>
                                    <p:cond delay="1000"/>
                                  </p:stCondLst>
                                  <p:childTnLst>
                                    <p:set>
                                      <p:cBhvr>
                                        <p:cTn id="21" dur="1" fill="hold">
                                          <p:stCondLst>
                                            <p:cond delay="0"/>
                                          </p:stCondLst>
                                        </p:cTn>
                                        <p:tgtEl>
                                          <p:spTgt spid="91139">
                                            <p:txEl>
                                              <p:pRg st="3" end="3"/>
                                            </p:txEl>
                                          </p:spTgt>
                                        </p:tgtEl>
                                        <p:attrNameLst>
                                          <p:attrName>style.visibility</p:attrName>
                                        </p:attrNameLst>
                                      </p:cBhvr>
                                      <p:to>
                                        <p:strVal val="visible"/>
                                      </p:to>
                                    </p:set>
                                    <p:animEffect transition="in" filter="randombar(horizontal)">
                                      <p:cBhvr>
                                        <p:cTn id="22" dur="500"/>
                                        <p:tgtEl>
                                          <p:spTgt spid="911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p:bldP spid="91139"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idx="4294967295"/>
          </p:nvPr>
        </p:nvSpPr>
        <p:spPr>
          <a:xfrm>
            <a:off x="685800" y="304800"/>
            <a:ext cx="7696200" cy="762000"/>
          </a:xfrm>
        </p:spPr>
        <p:txBody>
          <a:bodyPr/>
          <a:lstStyle/>
          <a:p>
            <a:pPr eaLnBrk="1" hangingPunct="1"/>
            <a:r>
              <a:rPr lang="en-US" altLang="en-US" sz="4000" b="1" smtClean="0"/>
              <a:t>A reminder to consider others Please:</a:t>
            </a:r>
          </a:p>
        </p:txBody>
      </p:sp>
      <p:sp>
        <p:nvSpPr>
          <p:cNvPr id="6147" name="Rectangle 3"/>
          <p:cNvSpPr>
            <a:spLocks noGrp="1" noChangeArrowheads="1"/>
          </p:cNvSpPr>
          <p:nvPr>
            <p:ph type="subTitle" idx="4294967295"/>
          </p:nvPr>
        </p:nvSpPr>
        <p:spPr>
          <a:xfrm>
            <a:off x="304800" y="1295400"/>
            <a:ext cx="8458200" cy="5334000"/>
          </a:xfrm>
        </p:spPr>
        <p:txBody>
          <a:bodyPr/>
          <a:lstStyle/>
          <a:p>
            <a:pPr marL="395288" indent="-395288" eaLnBrk="1" hangingPunct="1">
              <a:buFont typeface="Wingdings" panose="05000000000000000000" pitchFamily="2" charset="2"/>
              <a:buChar char="§"/>
            </a:pPr>
            <a:r>
              <a:rPr lang="en-US" altLang="en-US" b="1" dirty="0" smtClean="0"/>
              <a:t>Silence your cell phone &amp; all electronic devices</a:t>
            </a:r>
          </a:p>
          <a:p>
            <a:pPr marL="395288" indent="-395288" eaLnBrk="1" hangingPunct="1">
              <a:buFont typeface="Wingdings" panose="05000000000000000000" pitchFamily="2" charset="2"/>
              <a:buChar char="§"/>
            </a:pPr>
            <a:r>
              <a:rPr lang="en-US" altLang="en-US" b="1" dirty="0" smtClean="0"/>
              <a:t>Use the nursery or cry room if your child is fussy</a:t>
            </a:r>
          </a:p>
          <a:p>
            <a:pPr marL="395288" indent="-395288" eaLnBrk="1" hangingPunct="1">
              <a:buFont typeface="Wingdings" panose="05000000000000000000" pitchFamily="2" charset="2"/>
              <a:buChar char="§"/>
            </a:pPr>
            <a:r>
              <a:rPr lang="en-US" altLang="en-US" b="1" dirty="0" smtClean="0"/>
              <a:t>Get up during the preaching only if absolutely necessary (please sit in back if you must leave early)</a:t>
            </a:r>
          </a:p>
          <a:p>
            <a:pPr marL="395288" indent="-395288" eaLnBrk="1" hangingPunct="1">
              <a:buFont typeface="Wingdings" panose="05000000000000000000" pitchFamily="2" charset="2"/>
              <a:buChar char="§"/>
            </a:pPr>
            <a:r>
              <a:rPr lang="en-US" altLang="en-US" b="1" dirty="0" smtClean="0"/>
              <a:t>Refrain from eating &amp; drinking during worship service (</a:t>
            </a:r>
            <a:r>
              <a:rPr lang="en-US" altLang="en-US" b="1" smtClean="0"/>
              <a:t>except medical needs) </a:t>
            </a:r>
            <a:endParaRPr lang="en-US" altLang="en-US" b="1" dirty="0" smtClean="0"/>
          </a:p>
        </p:txBody>
      </p:sp>
    </p:spTree>
    <p:extLst>
      <p:ext uri="{BB962C8B-B14F-4D97-AF65-F5344CB8AC3E}">
        <p14:creationId xmlns:p14="http://schemas.microsoft.com/office/powerpoint/2010/main" val="2118576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idx="4294967295"/>
          </p:nvPr>
        </p:nvSpPr>
        <p:spPr>
          <a:xfrm>
            <a:off x="0" y="0"/>
            <a:ext cx="9144000" cy="1219200"/>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Answers Philosophical Questions</a:t>
            </a:r>
            <a:r>
              <a:rPr lang="en-US" altLang="en-US" b="1" i="0" u="sng">
                <a:solidFill>
                  <a:srgbClr val="A0D0FF"/>
                </a:solidFill>
                <a:latin typeface="Arial Narrow" panose="020B0606020202030204" pitchFamily="34" charset="0"/>
              </a:rPr>
              <a:t/>
            </a:r>
            <a:br>
              <a:rPr lang="en-US" altLang="en-US" b="1" i="0" u="sng">
                <a:solidFill>
                  <a:srgbClr val="A0D0FF"/>
                </a:solidFill>
                <a:latin typeface="Arial Narrow" panose="020B0606020202030204" pitchFamily="34" charset="0"/>
              </a:rPr>
            </a:br>
            <a:endParaRPr lang="en-US" altLang="en-US" sz="3600" b="1">
              <a:solidFill>
                <a:srgbClr val="FFFF99"/>
              </a:solidFill>
              <a:latin typeface="Arial Narrow" panose="020B0606020202030204" pitchFamily="34" charset="0"/>
            </a:endParaRPr>
          </a:p>
        </p:txBody>
      </p:sp>
      <p:sp>
        <p:nvSpPr>
          <p:cNvPr id="57347" name="Rectangle 3"/>
          <p:cNvSpPr>
            <a:spLocks noGrp="1" noChangeArrowheads="1"/>
          </p:cNvSpPr>
          <p:nvPr>
            <p:ph type="body" idx="4294967295"/>
          </p:nvPr>
        </p:nvSpPr>
        <p:spPr>
          <a:xfrm>
            <a:off x="0" y="762000"/>
            <a:ext cx="9144000" cy="5715000"/>
          </a:xfrm>
          <a:noFill/>
          <a:ln/>
        </p:spPr>
        <p:txBody>
          <a:bodyPr/>
          <a:lstStyle/>
          <a:p>
            <a:pPr marL="290513" indent="-290513"/>
            <a:r>
              <a:rPr lang="en-US" altLang="en-US" b="1"/>
              <a:t>Is there a God? </a:t>
            </a:r>
            <a:r>
              <a:rPr lang="en-US" altLang="en-US" sz="3600"/>
              <a:t>Gen. 1:1; Heb. 1;1</a:t>
            </a:r>
          </a:p>
          <a:p>
            <a:pPr marL="290513" indent="-290513"/>
            <a:r>
              <a:rPr lang="en-US" altLang="en-US" b="1"/>
              <a:t>Where did man come from? </a:t>
            </a:r>
            <a:r>
              <a:rPr lang="en-US" altLang="en-US" sz="3600"/>
              <a:t>Gen. 2:7</a:t>
            </a:r>
          </a:p>
          <a:p>
            <a:pPr marL="290513" indent="-290513"/>
            <a:r>
              <a:rPr lang="en-US" altLang="en-US" b="1"/>
              <a:t>What is man's nature? </a:t>
            </a:r>
            <a:r>
              <a:rPr lang="en-US" altLang="en-US" sz="3600"/>
              <a:t>Gen. 1:26,27</a:t>
            </a:r>
          </a:p>
          <a:p>
            <a:pPr marL="290513" indent="-290513"/>
            <a:r>
              <a:rPr lang="en-US" altLang="en-US" b="1"/>
              <a:t>What is man's purpose? </a:t>
            </a:r>
            <a:r>
              <a:rPr lang="en-US" altLang="en-US" sz="3600"/>
              <a:t>John 10:10; Rom. 8:29; 11:26; Eph.2:10</a:t>
            </a:r>
          </a:p>
          <a:p>
            <a:pPr marL="290513" indent="-290513"/>
            <a:r>
              <a:rPr lang="en-US" altLang="en-US" b="1"/>
              <a:t>Is man immortal? </a:t>
            </a:r>
            <a:r>
              <a:rPr lang="en-US" altLang="en-US" sz="3600"/>
              <a:t>John 11:25,26; 14:14,15; </a:t>
            </a:r>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7346"/>
                                        </p:tgtEl>
                                        <p:attrNameLst>
                                          <p:attrName>style.visibility</p:attrName>
                                        </p:attrNameLst>
                                      </p:cBhvr>
                                      <p:to>
                                        <p:strVal val="visible"/>
                                      </p:to>
                                    </p:set>
                                  </p:childTnLst>
                                </p:cTn>
                              </p:par>
                            </p:childTnLst>
                          </p:cTn>
                        </p:par>
                        <p:par>
                          <p:cTn id="7" fill="hold" nodeType="withGroup">
                            <p:stCondLst>
                              <p:cond delay="0"/>
                            </p:stCondLst>
                            <p:childTnLst>
                              <p:par>
                                <p:cTn id="8" presetID="12" presetClass="entr" presetSubtype="4" fill="hold" grpId="0" nodeType="afterEffect">
                                  <p:stCondLst>
                                    <p:cond delay="1000"/>
                                  </p:stCondLst>
                                  <p:childTnLst>
                                    <p:set>
                                      <p:cBhvr>
                                        <p:cTn id="9" dur="1" fill="hold">
                                          <p:stCondLst>
                                            <p:cond delay="0"/>
                                          </p:stCondLst>
                                        </p:cTn>
                                        <p:tgtEl>
                                          <p:spTgt spid="57347">
                                            <p:txEl>
                                              <p:pRg st="0" end="0"/>
                                            </p:txEl>
                                          </p:spTgt>
                                        </p:tgtEl>
                                        <p:attrNameLst>
                                          <p:attrName>style.visibility</p:attrName>
                                        </p:attrNameLst>
                                      </p:cBhvr>
                                      <p:to>
                                        <p:strVal val="visible"/>
                                      </p:to>
                                    </p:set>
                                    <p:animEffect transition="in" filter="slide(fromBottom)">
                                      <p:cBhvr>
                                        <p:cTn id="10" dur="500"/>
                                        <p:tgtEl>
                                          <p:spTgt spid="57347">
                                            <p:txEl>
                                              <p:pRg st="0" end="0"/>
                                            </p:txEl>
                                          </p:spTgt>
                                        </p:tgtEl>
                                      </p:cBhvr>
                                    </p:animEffect>
                                  </p:childTnLst>
                                  <p:subTnLst>
                                    <p:animClr clrSpc="rgb" dir="cw">
                                      <p:cBhvr override="childStyle">
                                        <p:cTn dur="1" fill="hold" display="0" masterRel="nextClick" afterEffect="1"/>
                                        <p:tgtEl>
                                          <p:spTgt spid="57347">
                                            <p:txEl>
                                              <p:pRg st="0" end="0"/>
                                            </p:txEl>
                                          </p:spTgt>
                                        </p:tgtEl>
                                        <p:attrNameLst>
                                          <p:attrName>ppt_c</p:attrName>
                                        </p:attrNameLst>
                                      </p:cBhvr>
                                      <p:to>
                                        <a:srgbClr val="DDDDDD"/>
                                      </p:to>
                                    </p:animClr>
                                  </p:subTnLst>
                                </p:cTn>
                              </p:par>
                            </p:childTnLst>
                          </p:cTn>
                        </p:par>
                        <p:par>
                          <p:cTn id="11" fill="hold" nodeType="withGroup">
                            <p:stCondLst>
                              <p:cond delay="1500"/>
                            </p:stCondLst>
                            <p:childTnLst>
                              <p:par>
                                <p:cTn id="12" presetID="12" presetClass="entr" presetSubtype="4" fill="hold" grpId="0" nodeType="afterEffect">
                                  <p:stCondLst>
                                    <p:cond delay="1000"/>
                                  </p:stCondLst>
                                  <p:childTnLst>
                                    <p:set>
                                      <p:cBhvr>
                                        <p:cTn id="13" dur="1" fill="hold">
                                          <p:stCondLst>
                                            <p:cond delay="0"/>
                                          </p:stCondLst>
                                        </p:cTn>
                                        <p:tgtEl>
                                          <p:spTgt spid="57347">
                                            <p:txEl>
                                              <p:pRg st="1" end="1"/>
                                            </p:txEl>
                                          </p:spTgt>
                                        </p:tgtEl>
                                        <p:attrNameLst>
                                          <p:attrName>style.visibility</p:attrName>
                                        </p:attrNameLst>
                                      </p:cBhvr>
                                      <p:to>
                                        <p:strVal val="visible"/>
                                      </p:to>
                                    </p:set>
                                    <p:animEffect transition="in" filter="slide(fromBottom)">
                                      <p:cBhvr>
                                        <p:cTn id="14" dur="500"/>
                                        <p:tgtEl>
                                          <p:spTgt spid="57347">
                                            <p:txEl>
                                              <p:pRg st="1" end="1"/>
                                            </p:txEl>
                                          </p:spTgt>
                                        </p:tgtEl>
                                      </p:cBhvr>
                                    </p:animEffect>
                                  </p:childTnLst>
                                  <p:subTnLst>
                                    <p:animClr clrSpc="rgb" dir="cw">
                                      <p:cBhvr override="childStyle">
                                        <p:cTn dur="1" fill="hold" display="0" masterRel="nextClick" afterEffect="1"/>
                                        <p:tgtEl>
                                          <p:spTgt spid="57347">
                                            <p:txEl>
                                              <p:pRg st="1" end="1"/>
                                            </p:txEl>
                                          </p:spTgt>
                                        </p:tgtEl>
                                        <p:attrNameLst>
                                          <p:attrName>ppt_c</p:attrName>
                                        </p:attrNameLst>
                                      </p:cBhvr>
                                      <p:to>
                                        <a:srgbClr val="DDDDDD"/>
                                      </p:to>
                                    </p:animClr>
                                  </p:subTnLst>
                                </p:cTn>
                              </p:par>
                            </p:childTnLst>
                          </p:cTn>
                        </p:par>
                        <p:par>
                          <p:cTn id="15" fill="hold" nodeType="withGroup">
                            <p:stCondLst>
                              <p:cond delay="3000"/>
                            </p:stCondLst>
                            <p:childTnLst>
                              <p:par>
                                <p:cTn id="16" presetID="12" presetClass="entr" presetSubtype="4" fill="hold" grpId="0" nodeType="afterEffect">
                                  <p:stCondLst>
                                    <p:cond delay="1000"/>
                                  </p:stCondLst>
                                  <p:childTnLst>
                                    <p:set>
                                      <p:cBhvr>
                                        <p:cTn id="17" dur="1" fill="hold">
                                          <p:stCondLst>
                                            <p:cond delay="0"/>
                                          </p:stCondLst>
                                        </p:cTn>
                                        <p:tgtEl>
                                          <p:spTgt spid="57347">
                                            <p:txEl>
                                              <p:pRg st="2" end="2"/>
                                            </p:txEl>
                                          </p:spTgt>
                                        </p:tgtEl>
                                        <p:attrNameLst>
                                          <p:attrName>style.visibility</p:attrName>
                                        </p:attrNameLst>
                                      </p:cBhvr>
                                      <p:to>
                                        <p:strVal val="visible"/>
                                      </p:to>
                                    </p:set>
                                    <p:animEffect transition="in" filter="slide(fromBottom)">
                                      <p:cBhvr>
                                        <p:cTn id="18" dur="500"/>
                                        <p:tgtEl>
                                          <p:spTgt spid="57347">
                                            <p:txEl>
                                              <p:pRg st="2" end="2"/>
                                            </p:txEl>
                                          </p:spTgt>
                                        </p:tgtEl>
                                      </p:cBhvr>
                                    </p:animEffect>
                                  </p:childTnLst>
                                  <p:subTnLst>
                                    <p:animClr clrSpc="rgb" dir="cw">
                                      <p:cBhvr override="childStyle">
                                        <p:cTn dur="1" fill="hold" display="0" masterRel="nextClick" afterEffect="1"/>
                                        <p:tgtEl>
                                          <p:spTgt spid="57347">
                                            <p:txEl>
                                              <p:pRg st="2" end="2"/>
                                            </p:txEl>
                                          </p:spTgt>
                                        </p:tgtEl>
                                        <p:attrNameLst>
                                          <p:attrName>ppt_c</p:attrName>
                                        </p:attrNameLst>
                                      </p:cBhvr>
                                      <p:to>
                                        <a:srgbClr val="DDDDDD"/>
                                      </p:to>
                                    </p:animClr>
                                  </p:subTnLst>
                                </p:cTn>
                              </p:par>
                            </p:childTnLst>
                          </p:cTn>
                        </p:par>
                        <p:par>
                          <p:cTn id="19" fill="hold" nodeType="withGroup">
                            <p:stCondLst>
                              <p:cond delay="4500"/>
                            </p:stCondLst>
                            <p:childTnLst>
                              <p:par>
                                <p:cTn id="20" presetID="12" presetClass="entr" presetSubtype="4" fill="hold" grpId="0" nodeType="afterEffect">
                                  <p:stCondLst>
                                    <p:cond delay="1000"/>
                                  </p:stCondLst>
                                  <p:childTnLst>
                                    <p:set>
                                      <p:cBhvr>
                                        <p:cTn id="21" dur="1" fill="hold">
                                          <p:stCondLst>
                                            <p:cond delay="0"/>
                                          </p:stCondLst>
                                        </p:cTn>
                                        <p:tgtEl>
                                          <p:spTgt spid="57347">
                                            <p:txEl>
                                              <p:pRg st="3" end="3"/>
                                            </p:txEl>
                                          </p:spTgt>
                                        </p:tgtEl>
                                        <p:attrNameLst>
                                          <p:attrName>style.visibility</p:attrName>
                                        </p:attrNameLst>
                                      </p:cBhvr>
                                      <p:to>
                                        <p:strVal val="visible"/>
                                      </p:to>
                                    </p:set>
                                    <p:animEffect transition="in" filter="slide(fromBottom)">
                                      <p:cBhvr>
                                        <p:cTn id="22" dur="500"/>
                                        <p:tgtEl>
                                          <p:spTgt spid="57347">
                                            <p:txEl>
                                              <p:pRg st="3" end="3"/>
                                            </p:txEl>
                                          </p:spTgt>
                                        </p:tgtEl>
                                      </p:cBhvr>
                                    </p:animEffect>
                                  </p:childTnLst>
                                  <p:subTnLst>
                                    <p:animClr clrSpc="rgb" dir="cw">
                                      <p:cBhvr override="childStyle">
                                        <p:cTn dur="1" fill="hold" display="0" masterRel="nextClick" afterEffect="1"/>
                                        <p:tgtEl>
                                          <p:spTgt spid="57347">
                                            <p:txEl>
                                              <p:pRg st="3" end="3"/>
                                            </p:txEl>
                                          </p:spTgt>
                                        </p:tgtEl>
                                        <p:attrNameLst>
                                          <p:attrName>ppt_c</p:attrName>
                                        </p:attrNameLst>
                                      </p:cBhvr>
                                      <p:to>
                                        <a:srgbClr val="DDDDDD"/>
                                      </p:to>
                                    </p:animClr>
                                  </p:subTnLst>
                                </p:cTn>
                              </p:par>
                            </p:childTnLst>
                          </p:cTn>
                        </p:par>
                        <p:par>
                          <p:cTn id="23" fill="hold" nodeType="withGroup">
                            <p:stCondLst>
                              <p:cond delay="6000"/>
                            </p:stCondLst>
                            <p:childTnLst>
                              <p:par>
                                <p:cTn id="24" presetID="12" presetClass="entr" presetSubtype="4" fill="hold" grpId="0" nodeType="afterEffect">
                                  <p:stCondLst>
                                    <p:cond delay="1000"/>
                                  </p:stCondLst>
                                  <p:childTnLst>
                                    <p:set>
                                      <p:cBhvr>
                                        <p:cTn id="25" dur="1" fill="hold">
                                          <p:stCondLst>
                                            <p:cond delay="0"/>
                                          </p:stCondLst>
                                        </p:cTn>
                                        <p:tgtEl>
                                          <p:spTgt spid="57347">
                                            <p:txEl>
                                              <p:pRg st="4" end="4"/>
                                            </p:txEl>
                                          </p:spTgt>
                                        </p:tgtEl>
                                        <p:attrNameLst>
                                          <p:attrName>style.visibility</p:attrName>
                                        </p:attrNameLst>
                                      </p:cBhvr>
                                      <p:to>
                                        <p:strVal val="visible"/>
                                      </p:to>
                                    </p:set>
                                    <p:animEffect transition="in" filter="slide(fromBottom)">
                                      <p:cBhvr>
                                        <p:cTn id="26" dur="500"/>
                                        <p:tgtEl>
                                          <p:spTgt spid="573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ctrTitle" idx="4294967295"/>
          </p:nvPr>
        </p:nvSpPr>
        <p:spPr>
          <a:xfrm>
            <a:off x="0" y="0"/>
            <a:ext cx="9144000" cy="1219200"/>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Answers Philosophical Questions</a:t>
            </a:r>
            <a:r>
              <a:rPr lang="en-US" altLang="en-US" b="1" i="0" u="sng">
                <a:solidFill>
                  <a:srgbClr val="A0D0FF"/>
                </a:solidFill>
                <a:latin typeface="Arial Narrow" panose="020B0606020202030204" pitchFamily="34" charset="0"/>
              </a:rPr>
              <a:t/>
            </a:r>
            <a:br>
              <a:rPr lang="en-US" altLang="en-US" b="1" i="0" u="sng">
                <a:solidFill>
                  <a:srgbClr val="A0D0FF"/>
                </a:solidFill>
                <a:latin typeface="Arial Narrow" panose="020B0606020202030204" pitchFamily="34" charset="0"/>
              </a:rPr>
            </a:br>
            <a:endParaRPr lang="en-US" altLang="en-US" sz="3600" b="1">
              <a:solidFill>
                <a:srgbClr val="FFFF99"/>
              </a:solidFill>
              <a:latin typeface="Arial Narrow" panose="020B0606020202030204" pitchFamily="34" charset="0"/>
            </a:endParaRPr>
          </a:p>
        </p:txBody>
      </p:sp>
      <p:sp>
        <p:nvSpPr>
          <p:cNvPr id="93187" name="Rectangle 3"/>
          <p:cNvSpPr>
            <a:spLocks noGrp="1" noChangeArrowheads="1"/>
          </p:cNvSpPr>
          <p:nvPr>
            <p:ph type="body" idx="4294967295"/>
          </p:nvPr>
        </p:nvSpPr>
        <p:spPr>
          <a:xfrm>
            <a:off x="0" y="762000"/>
            <a:ext cx="9144000" cy="5867400"/>
          </a:xfrm>
          <a:noFill/>
          <a:ln/>
        </p:spPr>
        <p:txBody>
          <a:bodyPr/>
          <a:lstStyle/>
          <a:p>
            <a:pPr marL="290513" indent="-290513"/>
            <a:r>
              <a:rPr lang="en-US" altLang="en-US" b="1" dirty="0"/>
              <a:t>What is truth? </a:t>
            </a:r>
            <a:r>
              <a:rPr lang="en-US" altLang="en-US" sz="3600" dirty="0"/>
              <a:t>John 14:6; John 17:17</a:t>
            </a:r>
          </a:p>
          <a:p>
            <a:pPr marL="290513" indent="-290513"/>
            <a:r>
              <a:rPr lang="en-US" altLang="en-US" b="1" dirty="0"/>
              <a:t>Why does evil exist? </a:t>
            </a:r>
            <a:r>
              <a:rPr lang="en-US" altLang="en-US" sz="3600" dirty="0"/>
              <a:t>Isaiah 14; Eze.28; Rev. 20:10</a:t>
            </a:r>
          </a:p>
          <a:p>
            <a:pPr marL="290513" indent="-290513"/>
            <a:r>
              <a:rPr lang="en-US" altLang="en-US" b="1" dirty="0"/>
              <a:t>What determines history? </a:t>
            </a:r>
            <a:r>
              <a:rPr lang="en-US" altLang="en-US" sz="3600" dirty="0"/>
              <a:t>Dan. 4:17</a:t>
            </a:r>
          </a:p>
          <a:p>
            <a:pPr marL="290513" indent="-290513"/>
            <a:r>
              <a:rPr lang="en-US" altLang="en-US" b="1" dirty="0"/>
              <a:t>What is right conduct? </a:t>
            </a:r>
            <a:r>
              <a:rPr lang="en-US" altLang="en-US" sz="3600" dirty="0"/>
              <a:t>Matt. 22:37-39</a:t>
            </a:r>
          </a:p>
          <a:p>
            <a:pPr marL="290513" indent="-290513"/>
            <a:r>
              <a:rPr lang="en-US" altLang="en-US" b="1" dirty="0"/>
              <a:t>What is beautify and valuable? </a:t>
            </a:r>
            <a:r>
              <a:rPr lang="en-US" altLang="en-US" sz="3600" dirty="0"/>
              <a:t>Psalm 27:4; Phil 4:8</a:t>
            </a:r>
          </a:p>
          <a:p>
            <a:pPr marL="290513" indent="-290513"/>
            <a:r>
              <a:rPr lang="en-US" altLang="en-US" b="1" dirty="0"/>
              <a:t>What is man’s future? </a:t>
            </a:r>
            <a:r>
              <a:rPr lang="en-US" altLang="en-US" sz="3600" b="1" dirty="0"/>
              <a:t>Revelation</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3186"/>
                                        </p:tgtEl>
                                        <p:attrNameLst>
                                          <p:attrName>style.visibility</p:attrName>
                                        </p:attrNameLst>
                                      </p:cBhvr>
                                      <p:to>
                                        <p:strVal val="visible"/>
                                      </p:to>
                                    </p:set>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93187">
                                            <p:txEl>
                                              <p:pRg st="0" end="0"/>
                                            </p:txEl>
                                          </p:spTgt>
                                        </p:tgtEl>
                                        <p:attrNameLst>
                                          <p:attrName>style.visibility</p:attrName>
                                        </p:attrNameLst>
                                      </p:cBhvr>
                                      <p:to>
                                        <p:strVal val="visible"/>
                                      </p:to>
                                    </p:set>
                                    <p:animEffect transition="in" filter="slide(fromBottom)">
                                      <p:cBhvr>
                                        <p:cTn id="10" dur="500"/>
                                        <p:tgtEl>
                                          <p:spTgt spid="93187">
                                            <p:txEl>
                                              <p:pRg st="0" end="0"/>
                                            </p:txEl>
                                          </p:spTgt>
                                        </p:tgtEl>
                                      </p:cBhvr>
                                    </p:animEffect>
                                  </p:childTnLst>
                                  <p:subTnLst>
                                    <p:animClr clrSpc="rgb" dir="cw">
                                      <p:cBhvr override="childStyle">
                                        <p:cTn dur="1" fill="hold" display="0" masterRel="nextClick" afterEffect="1"/>
                                        <p:tgtEl>
                                          <p:spTgt spid="93187">
                                            <p:txEl>
                                              <p:pRg st="0" end="0"/>
                                            </p:txEl>
                                          </p:spTgt>
                                        </p:tgtEl>
                                        <p:attrNameLst>
                                          <p:attrName>ppt_c</p:attrName>
                                        </p:attrNameLst>
                                      </p:cBhvr>
                                      <p:to>
                                        <a:srgbClr val="DDDDDD"/>
                                      </p:to>
                                    </p:animClr>
                                  </p:subTnLst>
                                </p:cTn>
                              </p:par>
                            </p:childTnLst>
                          </p:cTn>
                        </p:par>
                        <p:par>
                          <p:cTn id="11" fill="hold" nodeType="withGroup">
                            <p:stCondLst>
                              <p:cond delay="500"/>
                            </p:stCondLst>
                            <p:childTnLst>
                              <p:par>
                                <p:cTn id="12" presetID="12" presetClass="entr" presetSubtype="4" fill="hold" grpId="0" nodeType="afterEffect">
                                  <p:stCondLst>
                                    <p:cond delay="1000"/>
                                  </p:stCondLst>
                                  <p:childTnLst>
                                    <p:set>
                                      <p:cBhvr>
                                        <p:cTn id="13" dur="1" fill="hold">
                                          <p:stCondLst>
                                            <p:cond delay="0"/>
                                          </p:stCondLst>
                                        </p:cTn>
                                        <p:tgtEl>
                                          <p:spTgt spid="93187">
                                            <p:txEl>
                                              <p:pRg st="1" end="1"/>
                                            </p:txEl>
                                          </p:spTgt>
                                        </p:tgtEl>
                                        <p:attrNameLst>
                                          <p:attrName>style.visibility</p:attrName>
                                        </p:attrNameLst>
                                      </p:cBhvr>
                                      <p:to>
                                        <p:strVal val="visible"/>
                                      </p:to>
                                    </p:set>
                                    <p:animEffect transition="in" filter="slide(fromBottom)">
                                      <p:cBhvr>
                                        <p:cTn id="14" dur="500"/>
                                        <p:tgtEl>
                                          <p:spTgt spid="93187">
                                            <p:txEl>
                                              <p:pRg st="1" end="1"/>
                                            </p:txEl>
                                          </p:spTgt>
                                        </p:tgtEl>
                                      </p:cBhvr>
                                    </p:animEffect>
                                  </p:childTnLst>
                                  <p:subTnLst>
                                    <p:animClr clrSpc="rgb" dir="cw">
                                      <p:cBhvr override="childStyle">
                                        <p:cTn dur="1" fill="hold" display="0" masterRel="nextClick" afterEffect="1"/>
                                        <p:tgtEl>
                                          <p:spTgt spid="93187">
                                            <p:txEl>
                                              <p:pRg st="1" end="1"/>
                                            </p:txEl>
                                          </p:spTgt>
                                        </p:tgtEl>
                                        <p:attrNameLst>
                                          <p:attrName>ppt_c</p:attrName>
                                        </p:attrNameLst>
                                      </p:cBhvr>
                                      <p:to>
                                        <a:srgbClr val="DDDDDD"/>
                                      </p:to>
                                    </p:animClr>
                                  </p:subTnLst>
                                </p:cTn>
                              </p:par>
                            </p:childTnLst>
                          </p:cTn>
                        </p:par>
                        <p:par>
                          <p:cTn id="15" fill="hold" nodeType="withGroup">
                            <p:stCondLst>
                              <p:cond delay="2000"/>
                            </p:stCondLst>
                            <p:childTnLst>
                              <p:par>
                                <p:cTn id="16" presetID="12" presetClass="entr" presetSubtype="4" fill="hold" grpId="0" nodeType="afterEffect">
                                  <p:stCondLst>
                                    <p:cond delay="1000"/>
                                  </p:stCondLst>
                                  <p:childTnLst>
                                    <p:set>
                                      <p:cBhvr>
                                        <p:cTn id="17" dur="1" fill="hold">
                                          <p:stCondLst>
                                            <p:cond delay="0"/>
                                          </p:stCondLst>
                                        </p:cTn>
                                        <p:tgtEl>
                                          <p:spTgt spid="93187">
                                            <p:txEl>
                                              <p:pRg st="2" end="2"/>
                                            </p:txEl>
                                          </p:spTgt>
                                        </p:tgtEl>
                                        <p:attrNameLst>
                                          <p:attrName>style.visibility</p:attrName>
                                        </p:attrNameLst>
                                      </p:cBhvr>
                                      <p:to>
                                        <p:strVal val="visible"/>
                                      </p:to>
                                    </p:set>
                                    <p:animEffect transition="in" filter="slide(fromBottom)">
                                      <p:cBhvr>
                                        <p:cTn id="18" dur="500"/>
                                        <p:tgtEl>
                                          <p:spTgt spid="93187">
                                            <p:txEl>
                                              <p:pRg st="2" end="2"/>
                                            </p:txEl>
                                          </p:spTgt>
                                        </p:tgtEl>
                                      </p:cBhvr>
                                    </p:animEffect>
                                  </p:childTnLst>
                                  <p:subTnLst>
                                    <p:animClr clrSpc="rgb" dir="cw">
                                      <p:cBhvr override="childStyle">
                                        <p:cTn dur="1" fill="hold" display="0" masterRel="nextClick" afterEffect="1"/>
                                        <p:tgtEl>
                                          <p:spTgt spid="93187">
                                            <p:txEl>
                                              <p:pRg st="2" end="2"/>
                                            </p:txEl>
                                          </p:spTgt>
                                        </p:tgtEl>
                                        <p:attrNameLst>
                                          <p:attrName>ppt_c</p:attrName>
                                        </p:attrNameLst>
                                      </p:cBhvr>
                                      <p:to>
                                        <a:srgbClr val="DDDDDD"/>
                                      </p:to>
                                    </p:animClr>
                                  </p:subTnLst>
                                </p:cTn>
                              </p:par>
                            </p:childTnLst>
                          </p:cTn>
                        </p:par>
                        <p:par>
                          <p:cTn id="19" fill="hold" nodeType="withGroup">
                            <p:stCondLst>
                              <p:cond delay="3500"/>
                            </p:stCondLst>
                            <p:childTnLst>
                              <p:par>
                                <p:cTn id="20" presetID="12" presetClass="entr" presetSubtype="4" fill="hold" grpId="0" nodeType="afterEffect">
                                  <p:stCondLst>
                                    <p:cond delay="1000"/>
                                  </p:stCondLst>
                                  <p:childTnLst>
                                    <p:set>
                                      <p:cBhvr>
                                        <p:cTn id="21" dur="1" fill="hold">
                                          <p:stCondLst>
                                            <p:cond delay="0"/>
                                          </p:stCondLst>
                                        </p:cTn>
                                        <p:tgtEl>
                                          <p:spTgt spid="93187">
                                            <p:txEl>
                                              <p:pRg st="3" end="3"/>
                                            </p:txEl>
                                          </p:spTgt>
                                        </p:tgtEl>
                                        <p:attrNameLst>
                                          <p:attrName>style.visibility</p:attrName>
                                        </p:attrNameLst>
                                      </p:cBhvr>
                                      <p:to>
                                        <p:strVal val="visible"/>
                                      </p:to>
                                    </p:set>
                                    <p:animEffect transition="in" filter="slide(fromBottom)">
                                      <p:cBhvr>
                                        <p:cTn id="22" dur="500"/>
                                        <p:tgtEl>
                                          <p:spTgt spid="93187">
                                            <p:txEl>
                                              <p:pRg st="3" end="3"/>
                                            </p:txEl>
                                          </p:spTgt>
                                        </p:tgtEl>
                                      </p:cBhvr>
                                    </p:animEffect>
                                  </p:childTnLst>
                                  <p:subTnLst>
                                    <p:animClr clrSpc="rgb" dir="cw">
                                      <p:cBhvr override="childStyle">
                                        <p:cTn dur="1" fill="hold" display="0" masterRel="nextClick" afterEffect="1"/>
                                        <p:tgtEl>
                                          <p:spTgt spid="93187">
                                            <p:txEl>
                                              <p:pRg st="3" end="3"/>
                                            </p:txEl>
                                          </p:spTgt>
                                        </p:tgtEl>
                                        <p:attrNameLst>
                                          <p:attrName>ppt_c</p:attrName>
                                        </p:attrNameLst>
                                      </p:cBhvr>
                                      <p:to>
                                        <a:srgbClr val="DDDDDD"/>
                                      </p:to>
                                    </p:animClr>
                                  </p:subTnLst>
                                </p:cTn>
                              </p:par>
                            </p:childTnLst>
                          </p:cTn>
                        </p:par>
                        <p:par>
                          <p:cTn id="23" fill="hold" nodeType="withGroup">
                            <p:stCondLst>
                              <p:cond delay="5000"/>
                            </p:stCondLst>
                            <p:childTnLst>
                              <p:par>
                                <p:cTn id="24" presetID="12" presetClass="entr" presetSubtype="4" fill="hold" grpId="0" nodeType="afterEffect">
                                  <p:stCondLst>
                                    <p:cond delay="1000"/>
                                  </p:stCondLst>
                                  <p:childTnLst>
                                    <p:set>
                                      <p:cBhvr>
                                        <p:cTn id="25" dur="1" fill="hold">
                                          <p:stCondLst>
                                            <p:cond delay="0"/>
                                          </p:stCondLst>
                                        </p:cTn>
                                        <p:tgtEl>
                                          <p:spTgt spid="93187">
                                            <p:txEl>
                                              <p:pRg st="4" end="4"/>
                                            </p:txEl>
                                          </p:spTgt>
                                        </p:tgtEl>
                                        <p:attrNameLst>
                                          <p:attrName>style.visibility</p:attrName>
                                        </p:attrNameLst>
                                      </p:cBhvr>
                                      <p:to>
                                        <p:strVal val="visible"/>
                                      </p:to>
                                    </p:set>
                                    <p:animEffect transition="in" filter="slide(fromBottom)">
                                      <p:cBhvr>
                                        <p:cTn id="26" dur="500"/>
                                        <p:tgtEl>
                                          <p:spTgt spid="93187">
                                            <p:txEl>
                                              <p:pRg st="4" end="4"/>
                                            </p:txEl>
                                          </p:spTgt>
                                        </p:tgtEl>
                                      </p:cBhvr>
                                    </p:animEffect>
                                  </p:childTnLst>
                                  <p:subTnLst>
                                    <p:animClr clrSpc="rgb" dir="cw">
                                      <p:cBhvr override="childStyle">
                                        <p:cTn dur="1" fill="hold" display="0" masterRel="nextClick" afterEffect="1"/>
                                        <p:tgtEl>
                                          <p:spTgt spid="93187">
                                            <p:txEl>
                                              <p:pRg st="4" end="4"/>
                                            </p:txEl>
                                          </p:spTgt>
                                        </p:tgtEl>
                                        <p:attrNameLst>
                                          <p:attrName>ppt_c</p:attrName>
                                        </p:attrNameLst>
                                      </p:cBhvr>
                                      <p:to>
                                        <a:srgbClr val="DDDDDD"/>
                                      </p:to>
                                    </p:animClr>
                                  </p:subTnLst>
                                </p:cTn>
                              </p:par>
                            </p:childTnLst>
                          </p:cTn>
                        </p:par>
                        <p:par>
                          <p:cTn id="27" fill="hold" nodeType="withGroup">
                            <p:stCondLst>
                              <p:cond delay="6500"/>
                            </p:stCondLst>
                            <p:childTnLst>
                              <p:par>
                                <p:cTn id="28" presetID="12" presetClass="entr" presetSubtype="4" fill="hold" grpId="0" nodeType="afterEffect">
                                  <p:stCondLst>
                                    <p:cond delay="1000"/>
                                  </p:stCondLst>
                                  <p:childTnLst>
                                    <p:set>
                                      <p:cBhvr>
                                        <p:cTn id="29" dur="1" fill="hold">
                                          <p:stCondLst>
                                            <p:cond delay="0"/>
                                          </p:stCondLst>
                                        </p:cTn>
                                        <p:tgtEl>
                                          <p:spTgt spid="93187">
                                            <p:txEl>
                                              <p:pRg st="5" end="5"/>
                                            </p:txEl>
                                          </p:spTgt>
                                        </p:tgtEl>
                                        <p:attrNameLst>
                                          <p:attrName>style.visibility</p:attrName>
                                        </p:attrNameLst>
                                      </p:cBhvr>
                                      <p:to>
                                        <p:strVal val="visible"/>
                                      </p:to>
                                    </p:set>
                                    <p:animEffect transition="in" filter="slide(fromBottom)">
                                      <p:cBhvr>
                                        <p:cTn id="30" dur="500"/>
                                        <p:tgtEl>
                                          <p:spTgt spid="931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ctrTitle" idx="4294967295"/>
          </p:nvPr>
        </p:nvSpPr>
        <p:spPr>
          <a:xfrm>
            <a:off x="0" y="0"/>
            <a:ext cx="9144000" cy="1219200"/>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Preservation</a:t>
            </a:r>
            <a:r>
              <a:rPr lang="en-US" altLang="en-US" b="1" i="0" u="sng">
                <a:solidFill>
                  <a:srgbClr val="A0D0FF"/>
                </a:solidFill>
                <a:latin typeface="Arial Narrow" panose="020B0606020202030204" pitchFamily="34" charset="0"/>
              </a:rPr>
              <a:t/>
            </a:r>
            <a:br>
              <a:rPr lang="en-US" altLang="en-US" b="1" i="0" u="sng">
                <a:solidFill>
                  <a:srgbClr val="A0D0FF"/>
                </a:solidFill>
                <a:latin typeface="Arial Narrow" panose="020B0606020202030204" pitchFamily="34" charset="0"/>
              </a:rPr>
            </a:br>
            <a:endParaRPr lang="en-US" altLang="en-US" sz="3600" b="1">
              <a:solidFill>
                <a:srgbClr val="FFFF99"/>
              </a:solidFill>
              <a:latin typeface="Arial Narrow" panose="020B0606020202030204" pitchFamily="34" charset="0"/>
            </a:endParaRPr>
          </a:p>
        </p:txBody>
      </p:sp>
      <p:sp>
        <p:nvSpPr>
          <p:cNvPr id="95235" name="Rectangle 3"/>
          <p:cNvSpPr>
            <a:spLocks noGrp="1" noChangeArrowheads="1"/>
          </p:cNvSpPr>
          <p:nvPr>
            <p:ph type="body" idx="4294967295"/>
          </p:nvPr>
        </p:nvSpPr>
        <p:spPr>
          <a:xfrm>
            <a:off x="0" y="762000"/>
            <a:ext cx="9144000" cy="5867400"/>
          </a:xfrm>
          <a:noFill/>
          <a:ln/>
        </p:spPr>
        <p:txBody>
          <a:bodyPr/>
          <a:lstStyle/>
          <a:p>
            <a:pPr marL="290513" indent="-290513">
              <a:lnSpc>
                <a:spcPct val="90000"/>
              </a:lnSpc>
            </a:pPr>
            <a:r>
              <a:rPr lang="en-US" altLang="en-US" b="1"/>
              <a:t>Best preserved of all ancient texts</a:t>
            </a:r>
          </a:p>
          <a:p>
            <a:pPr marL="290513" indent="-290513">
              <a:lnSpc>
                <a:spcPct val="90000"/>
              </a:lnSpc>
            </a:pPr>
            <a:r>
              <a:rPr lang="en-US" altLang="en-US" b="1"/>
              <a:t>5,000+ N.T. Greek manuscripts </a:t>
            </a:r>
          </a:p>
          <a:p>
            <a:pPr marL="803275" lvl="1" indent="-398463">
              <a:lnSpc>
                <a:spcPct val="90000"/>
              </a:lnSpc>
            </a:pPr>
            <a:r>
              <a:rPr lang="en-US" altLang="en-US" b="1"/>
              <a:t>Parts as early as 1</a:t>
            </a:r>
            <a:r>
              <a:rPr lang="en-US" altLang="en-US" b="1" baseline="30000"/>
              <a:t>st</a:t>
            </a:r>
            <a:r>
              <a:rPr lang="en-US" altLang="en-US" b="1"/>
              <a:t> Century ~ 25 years after original. </a:t>
            </a:r>
            <a:endParaRPr lang="en-US" altLang="en-US" sz="3600" b="1"/>
          </a:p>
          <a:p>
            <a:pPr marL="290513" indent="-290513">
              <a:lnSpc>
                <a:spcPct val="90000"/>
              </a:lnSpc>
            </a:pPr>
            <a:r>
              <a:rPr lang="en-US" altLang="en-US" b="1"/>
              <a:t>20,000+ N.T. translations in 14 languages</a:t>
            </a:r>
          </a:p>
          <a:p>
            <a:pPr marL="290513" indent="-290513">
              <a:lnSpc>
                <a:spcPct val="90000"/>
              </a:lnSpc>
            </a:pPr>
            <a:r>
              <a:rPr lang="en-US" altLang="en-US" b="1"/>
              <a:t>Dead Sea Scrolls proved accuracy of transmission of text over millennia</a:t>
            </a:r>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5234"/>
                                        </p:tgtEl>
                                        <p:attrNameLst>
                                          <p:attrName>style.visibility</p:attrName>
                                        </p:attrNameLst>
                                      </p:cBhvr>
                                      <p:to>
                                        <p:strVal val="visible"/>
                                      </p:to>
                                    </p:set>
                                  </p:childTnLst>
                                </p:cTn>
                              </p:par>
                              <p:par>
                                <p:cTn id="7" presetID="12" presetClass="entr" presetSubtype="4" fill="hold" grpId="0" nodeType="withEffect">
                                  <p:stCondLst>
                                    <p:cond delay="0"/>
                                  </p:stCondLst>
                                  <p:childTnLst>
                                    <p:set>
                                      <p:cBhvr>
                                        <p:cTn id="8" dur="1" fill="hold">
                                          <p:stCondLst>
                                            <p:cond delay="0"/>
                                          </p:stCondLst>
                                        </p:cTn>
                                        <p:tgtEl>
                                          <p:spTgt spid="95235">
                                            <p:txEl>
                                              <p:pRg st="0" end="0"/>
                                            </p:txEl>
                                          </p:spTgt>
                                        </p:tgtEl>
                                        <p:attrNameLst>
                                          <p:attrName>style.visibility</p:attrName>
                                        </p:attrNameLst>
                                      </p:cBhvr>
                                      <p:to>
                                        <p:strVal val="visible"/>
                                      </p:to>
                                    </p:set>
                                    <p:animEffect transition="in" filter="slide(fromBottom)">
                                      <p:cBhvr>
                                        <p:cTn id="9" dur="500"/>
                                        <p:tgtEl>
                                          <p:spTgt spid="95235">
                                            <p:txEl>
                                              <p:pRg st="0" end="0"/>
                                            </p:txEl>
                                          </p:spTgt>
                                        </p:tgtEl>
                                      </p:cBhvr>
                                    </p:animEffect>
                                  </p:childTnLst>
                                  <p:subTnLst>
                                    <p:animClr clrSpc="rgb" dir="cw">
                                      <p:cBhvr override="childStyle">
                                        <p:cTn dur="1" fill="hold" display="0" masterRel="nextClick" afterEffect="1"/>
                                        <p:tgtEl>
                                          <p:spTgt spid="95235">
                                            <p:txEl>
                                              <p:pRg st="0" end="0"/>
                                            </p:txEl>
                                          </p:spTgt>
                                        </p:tgtEl>
                                        <p:attrNameLst>
                                          <p:attrName>ppt_c</p:attrName>
                                        </p:attrNameLst>
                                      </p:cBhvr>
                                      <p:to>
                                        <a:srgbClr val="DDDDDD"/>
                                      </p:to>
                                    </p:animClr>
                                  </p:subTnLst>
                                </p:cTn>
                              </p:par>
                            </p:childTnLst>
                          </p:cTn>
                        </p:par>
                        <p:par>
                          <p:cTn id="10" fill="hold" nodeType="withGroup">
                            <p:stCondLst>
                              <p:cond delay="500"/>
                            </p:stCondLst>
                            <p:childTnLst>
                              <p:par>
                                <p:cTn id="11" presetID="12" presetClass="entr" presetSubtype="4" fill="hold" grpId="0" nodeType="afterEffect">
                                  <p:stCondLst>
                                    <p:cond delay="1000"/>
                                  </p:stCondLst>
                                  <p:childTnLst>
                                    <p:set>
                                      <p:cBhvr>
                                        <p:cTn id="12" dur="1" fill="hold">
                                          <p:stCondLst>
                                            <p:cond delay="0"/>
                                          </p:stCondLst>
                                        </p:cTn>
                                        <p:tgtEl>
                                          <p:spTgt spid="95235">
                                            <p:txEl>
                                              <p:pRg st="1" end="1"/>
                                            </p:txEl>
                                          </p:spTgt>
                                        </p:tgtEl>
                                        <p:attrNameLst>
                                          <p:attrName>style.visibility</p:attrName>
                                        </p:attrNameLst>
                                      </p:cBhvr>
                                      <p:to>
                                        <p:strVal val="visible"/>
                                      </p:to>
                                    </p:set>
                                    <p:animEffect transition="in" filter="slide(fromBottom)">
                                      <p:cBhvr>
                                        <p:cTn id="13" dur="500"/>
                                        <p:tgtEl>
                                          <p:spTgt spid="95235">
                                            <p:txEl>
                                              <p:pRg st="1" end="1"/>
                                            </p:txEl>
                                          </p:spTgt>
                                        </p:tgtEl>
                                      </p:cBhvr>
                                    </p:animEffect>
                                  </p:childTnLst>
                                  <p:subTnLst>
                                    <p:animClr clrSpc="rgb" dir="cw">
                                      <p:cBhvr override="childStyle">
                                        <p:cTn dur="1" fill="hold" display="0" masterRel="nextClick" afterEffect="1"/>
                                        <p:tgtEl>
                                          <p:spTgt spid="95235">
                                            <p:txEl>
                                              <p:pRg st="1" end="1"/>
                                            </p:txEl>
                                          </p:spTgt>
                                        </p:tgtEl>
                                        <p:attrNameLst>
                                          <p:attrName>ppt_c</p:attrName>
                                        </p:attrNameLst>
                                      </p:cBhvr>
                                      <p:to>
                                        <a:srgbClr val="DDDDDD"/>
                                      </p:to>
                                    </p:animClr>
                                  </p:subTnLst>
                                </p:cTn>
                              </p:par>
                            </p:childTnLst>
                          </p:cTn>
                        </p:par>
                        <p:par>
                          <p:cTn id="14" fill="hold">
                            <p:stCondLst>
                              <p:cond delay="2000"/>
                            </p:stCondLst>
                            <p:childTnLst>
                              <p:par>
                                <p:cTn id="15" presetID="12" presetClass="entr" presetSubtype="4" fill="hold" grpId="0" nodeType="afterEffect">
                                  <p:stCondLst>
                                    <p:cond delay="1000"/>
                                  </p:stCondLst>
                                  <p:childTnLst>
                                    <p:set>
                                      <p:cBhvr>
                                        <p:cTn id="16" dur="1" fill="hold">
                                          <p:stCondLst>
                                            <p:cond delay="0"/>
                                          </p:stCondLst>
                                        </p:cTn>
                                        <p:tgtEl>
                                          <p:spTgt spid="95235">
                                            <p:txEl>
                                              <p:pRg st="2" end="2"/>
                                            </p:txEl>
                                          </p:spTgt>
                                        </p:tgtEl>
                                        <p:attrNameLst>
                                          <p:attrName>style.visibility</p:attrName>
                                        </p:attrNameLst>
                                      </p:cBhvr>
                                      <p:to>
                                        <p:strVal val="visible"/>
                                      </p:to>
                                    </p:set>
                                    <p:animEffect transition="in" filter="slide(fromBottom)">
                                      <p:cBhvr>
                                        <p:cTn id="17" dur="500"/>
                                        <p:tgtEl>
                                          <p:spTgt spid="95235">
                                            <p:txEl>
                                              <p:pRg st="2" end="2"/>
                                            </p:txEl>
                                          </p:spTgt>
                                        </p:tgtEl>
                                      </p:cBhvr>
                                    </p:animEffect>
                                  </p:childTnLst>
                                  <p:subTnLst>
                                    <p:animClr clrSpc="rgb" dir="cw">
                                      <p:cBhvr override="childStyle">
                                        <p:cTn dur="1" fill="hold" display="0" masterRel="nextClick" afterEffect="1"/>
                                        <p:tgtEl>
                                          <p:spTgt spid="95235">
                                            <p:txEl>
                                              <p:pRg st="2" end="2"/>
                                            </p:txEl>
                                          </p:spTgt>
                                        </p:tgtEl>
                                        <p:attrNameLst>
                                          <p:attrName>ppt_c</p:attrName>
                                        </p:attrNameLst>
                                      </p:cBhvr>
                                      <p:to>
                                        <a:srgbClr val="DDDDDD"/>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5235">
                                            <p:txEl>
                                              <p:pRg st="3" end="3"/>
                                            </p:txEl>
                                          </p:spTgt>
                                        </p:tgtEl>
                                        <p:attrNameLst>
                                          <p:attrName>style.visibility</p:attrName>
                                        </p:attrNameLst>
                                      </p:cBhvr>
                                      <p:to>
                                        <p:strVal val="visible"/>
                                      </p:to>
                                    </p:set>
                                    <p:animEffect transition="in" filter="slide(fromBottom)">
                                      <p:cBhvr>
                                        <p:cTn id="22" dur="500"/>
                                        <p:tgtEl>
                                          <p:spTgt spid="95235">
                                            <p:txEl>
                                              <p:pRg st="3" end="3"/>
                                            </p:txEl>
                                          </p:spTgt>
                                        </p:tgtEl>
                                      </p:cBhvr>
                                    </p:animEffect>
                                  </p:childTnLst>
                                  <p:subTnLst>
                                    <p:animClr clrSpc="rgb" dir="cw">
                                      <p:cBhvr override="childStyle">
                                        <p:cTn dur="1" fill="hold" display="0" masterRel="nextClick" afterEffect="1"/>
                                        <p:tgtEl>
                                          <p:spTgt spid="95235">
                                            <p:txEl>
                                              <p:pRg st="3" end="3"/>
                                            </p:txEl>
                                          </p:spTgt>
                                        </p:tgtEl>
                                        <p:attrNameLst>
                                          <p:attrName>ppt_c</p:attrName>
                                        </p:attrNameLst>
                                      </p:cBhvr>
                                      <p:to>
                                        <a:srgbClr val="DDDDDD"/>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95235">
                                            <p:txEl>
                                              <p:pRg st="4" end="4"/>
                                            </p:txEl>
                                          </p:spTgt>
                                        </p:tgtEl>
                                        <p:attrNameLst>
                                          <p:attrName>style.visibility</p:attrName>
                                        </p:attrNameLst>
                                      </p:cBhvr>
                                      <p:to>
                                        <p:strVal val="visible"/>
                                      </p:to>
                                    </p:set>
                                    <p:animEffect transition="in" filter="slide(fromBottom)">
                                      <p:cBhvr>
                                        <p:cTn id="27" dur="500"/>
                                        <p:tgtEl>
                                          <p:spTgt spid="952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Conclusions</a:t>
            </a:r>
            <a:endParaRPr lang="en-US" altLang="en-US" sz="3600" b="1">
              <a:solidFill>
                <a:srgbClr val="FFFF99"/>
              </a:solidFill>
              <a:latin typeface="Arial Narrow" panose="020B0606020202030204" pitchFamily="34" charset="0"/>
            </a:endParaRPr>
          </a:p>
        </p:txBody>
      </p:sp>
      <p:sp>
        <p:nvSpPr>
          <p:cNvPr id="60419" name="Rectangle 3"/>
          <p:cNvSpPr>
            <a:spLocks noGrp="1" noChangeArrowheads="1"/>
          </p:cNvSpPr>
          <p:nvPr>
            <p:ph type="body" idx="4294967295"/>
          </p:nvPr>
        </p:nvSpPr>
        <p:spPr>
          <a:xfrm>
            <a:off x="0" y="762000"/>
            <a:ext cx="9144000" cy="5486400"/>
          </a:xfrm>
          <a:noFill/>
          <a:ln/>
        </p:spPr>
        <p:txBody>
          <a:bodyPr/>
          <a:lstStyle/>
          <a:p>
            <a:pPr marL="346075" indent="-346075"/>
            <a:r>
              <a:rPr lang="en-US" altLang="en-US" sz="4400" b="1" dirty="0">
                <a:solidFill>
                  <a:srgbClr val="FFFFFF"/>
                </a:solidFill>
                <a:latin typeface="Arial Narrow" panose="020B0606020202030204" pitchFamily="34" charset="0"/>
              </a:rPr>
              <a:t>We can accurately determine what God gave to the prophets &amp; apostles</a:t>
            </a:r>
          </a:p>
          <a:p>
            <a:pPr marL="346075" indent="-346075"/>
            <a:r>
              <a:rPr lang="en-US" altLang="en-US" sz="4400" b="1" dirty="0">
                <a:solidFill>
                  <a:srgbClr val="FFFFFF"/>
                </a:solidFill>
                <a:latin typeface="Arial Narrow" panose="020B0606020202030204" pitchFamily="34" charset="0"/>
              </a:rPr>
              <a:t>God does not lie </a:t>
            </a:r>
            <a:r>
              <a:rPr lang="en-US" altLang="en-US" sz="3600" b="1" dirty="0">
                <a:solidFill>
                  <a:srgbClr val="FFFFFF"/>
                </a:solidFill>
                <a:latin typeface="Arial Narrow" panose="020B0606020202030204" pitchFamily="34" charset="0"/>
              </a:rPr>
              <a:t>(Num. 23:19)</a:t>
            </a:r>
          </a:p>
          <a:p>
            <a:pPr marL="346075" indent="-346075"/>
            <a:r>
              <a:rPr lang="en-US" altLang="en-US" sz="4400" b="1" dirty="0">
                <a:solidFill>
                  <a:srgbClr val="FFFFFF"/>
                </a:solidFill>
                <a:latin typeface="Arial Narrow" panose="020B0606020202030204" pitchFamily="34" charset="0"/>
              </a:rPr>
              <a:t>Jesus said, </a:t>
            </a:r>
            <a:r>
              <a:rPr lang="en-US" altLang="en-US" sz="4400" b="1" i="1" dirty="0">
                <a:solidFill>
                  <a:srgbClr val="FFFFFF"/>
                </a:solidFill>
                <a:latin typeface="Arial Narrow" panose="020B0606020202030204" pitchFamily="34" charset="0"/>
              </a:rPr>
              <a:t>“Thy word is truth”</a:t>
            </a:r>
            <a:r>
              <a:rPr lang="en-US" altLang="en-US" sz="4400" b="1" dirty="0">
                <a:solidFill>
                  <a:srgbClr val="FFFFFF"/>
                </a:solidFill>
                <a:latin typeface="Arial Narrow" panose="020B0606020202030204" pitchFamily="34" charset="0"/>
              </a:rPr>
              <a:t> </a:t>
            </a:r>
            <a:r>
              <a:rPr lang="en-US" altLang="en-US" dirty="0">
                <a:solidFill>
                  <a:srgbClr val="FFFFFF"/>
                </a:solidFill>
                <a:latin typeface="Arial Narrow" panose="020B0606020202030204" pitchFamily="34" charset="0"/>
              </a:rPr>
              <a:t>(John 17:17)</a:t>
            </a:r>
            <a:r>
              <a:rPr lang="en-US" altLang="en-US" sz="4400" b="1" dirty="0">
                <a:solidFill>
                  <a:srgbClr val="FFFFFF"/>
                </a:solidFill>
                <a:latin typeface="Arial Narrow" panose="020B0606020202030204" pitchFamily="34" charset="0"/>
              </a:rPr>
              <a:t> and that it would not pass away </a:t>
            </a:r>
            <a:r>
              <a:rPr lang="en-US" altLang="en-US" sz="4400" b="1" dirty="0" smtClean="0">
                <a:solidFill>
                  <a:srgbClr val="FFFFFF"/>
                </a:solidFill>
                <a:latin typeface="Arial Narrow" panose="020B0606020202030204" pitchFamily="34" charset="0"/>
              </a:rPr>
              <a:t>while heaven &amp; earth remain </a:t>
            </a:r>
            <a:r>
              <a:rPr lang="en-US" altLang="en-US" dirty="0" smtClean="0">
                <a:solidFill>
                  <a:srgbClr val="FFFFFF"/>
                </a:solidFill>
                <a:latin typeface="Arial Narrow" panose="020B0606020202030204" pitchFamily="34" charset="0"/>
              </a:rPr>
              <a:t>(Matt</a:t>
            </a:r>
            <a:r>
              <a:rPr lang="en-US" altLang="en-US" dirty="0">
                <a:solidFill>
                  <a:srgbClr val="FFFFFF"/>
                </a:solidFill>
                <a:latin typeface="Arial Narrow" panose="020B0606020202030204" pitchFamily="34" charset="0"/>
              </a:rPr>
              <a:t>. 5:18)</a:t>
            </a:r>
          </a:p>
          <a:p>
            <a:pPr marL="346075" indent="-346075"/>
            <a:r>
              <a:rPr lang="en-US" altLang="en-US" sz="4400" b="1" dirty="0">
                <a:solidFill>
                  <a:srgbClr val="FFFFFF"/>
                </a:solidFill>
                <a:latin typeface="Arial Narrow" panose="020B0606020202030204" pitchFamily="34" charset="0"/>
              </a:rPr>
              <a:t>We have God’s word, we can believe it. </a:t>
            </a: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0418"/>
                                        </p:tgtEl>
                                        <p:attrNameLst>
                                          <p:attrName>style.visibility</p:attrName>
                                        </p:attrNameLst>
                                      </p:cBhvr>
                                      <p:to>
                                        <p:strVal val="visible"/>
                                      </p:to>
                                    </p:set>
                                  </p:childTnLst>
                                </p:cTn>
                              </p:par>
                              <p:par>
                                <p:cTn id="7" presetID="53" presetClass="entr" presetSubtype="0" fill="hold" grpId="0" nodeType="withEffect">
                                  <p:stCondLst>
                                    <p:cond delay="0"/>
                                  </p:stCondLst>
                                  <p:childTnLst>
                                    <p:set>
                                      <p:cBhvr>
                                        <p:cTn id="8" dur="1" fill="hold">
                                          <p:stCondLst>
                                            <p:cond delay="0"/>
                                          </p:stCondLst>
                                        </p:cTn>
                                        <p:tgtEl>
                                          <p:spTgt spid="60419">
                                            <p:txEl>
                                              <p:pRg st="0" end="0"/>
                                            </p:txEl>
                                          </p:spTgt>
                                        </p:tgtEl>
                                        <p:attrNameLst>
                                          <p:attrName>style.visibility</p:attrName>
                                        </p:attrNameLst>
                                      </p:cBhvr>
                                      <p:to>
                                        <p:strVal val="visible"/>
                                      </p:to>
                                    </p:set>
                                    <p:anim calcmode="lin" valueType="num">
                                      <p:cBhvr>
                                        <p:cTn id="9" dur="500" fill="hold"/>
                                        <p:tgtEl>
                                          <p:spTgt spid="60419">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60419">
                                            <p:txEl>
                                              <p:pRg st="0" end="0"/>
                                            </p:txEl>
                                          </p:spTgt>
                                        </p:tgtEl>
                                        <p:attrNameLst>
                                          <p:attrName>ppt_h</p:attrName>
                                        </p:attrNameLst>
                                      </p:cBhvr>
                                      <p:tavLst>
                                        <p:tav tm="0">
                                          <p:val>
                                            <p:fltVal val="0"/>
                                          </p:val>
                                        </p:tav>
                                        <p:tav tm="100000">
                                          <p:val>
                                            <p:strVal val="#ppt_h"/>
                                          </p:val>
                                        </p:tav>
                                      </p:tavLst>
                                    </p:anim>
                                    <p:animEffect transition="in" filter="fade">
                                      <p:cBhvr>
                                        <p:cTn id="11" dur="500"/>
                                        <p:tgtEl>
                                          <p:spTgt spid="60419">
                                            <p:txEl>
                                              <p:pRg st="0" end="0"/>
                                            </p:txEl>
                                          </p:spTgt>
                                        </p:tgtEl>
                                      </p:cBhvr>
                                    </p:animEffect>
                                  </p:childTnLst>
                                  <p:subTnLst>
                                    <p:animClr clrSpc="rgb" dir="cw">
                                      <p:cBhvr override="childStyle">
                                        <p:cTn dur="1" fill="hold" display="0" masterRel="nextClick" afterEffect="1"/>
                                        <p:tgtEl>
                                          <p:spTgt spid="60419">
                                            <p:txEl>
                                              <p:pRg st="0" end="0"/>
                                            </p:txEl>
                                          </p:spTgt>
                                        </p:tgtEl>
                                        <p:attrNameLst>
                                          <p:attrName>ppt_c</p:attrName>
                                        </p:attrNameLst>
                                      </p:cBhvr>
                                      <p:to>
                                        <a:srgbClr val="C0C0C0"/>
                                      </p:to>
                                    </p:animClr>
                                  </p:subTnLst>
                                </p:cTn>
                              </p:par>
                            </p:childTnLst>
                          </p:cTn>
                        </p:par>
                      </p:childTnLst>
                    </p:cTn>
                  </p:par>
                  <p:par>
                    <p:cTn id="12" fill="hold" nodeType="clickPar">
                      <p:stCondLst>
                        <p:cond delay="indefinite"/>
                      </p:stCondLst>
                      <p:childTnLst>
                        <p:par>
                          <p:cTn id="13" fill="hold" nodeType="withGroup">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60419">
                                            <p:txEl>
                                              <p:pRg st="1" end="1"/>
                                            </p:txEl>
                                          </p:spTgt>
                                        </p:tgtEl>
                                        <p:attrNameLst>
                                          <p:attrName>style.visibility</p:attrName>
                                        </p:attrNameLst>
                                      </p:cBhvr>
                                      <p:to>
                                        <p:strVal val="visible"/>
                                      </p:to>
                                    </p:set>
                                    <p:anim calcmode="lin" valueType="num">
                                      <p:cBhvr>
                                        <p:cTn id="16" dur="500" fill="hold"/>
                                        <p:tgtEl>
                                          <p:spTgt spid="60419">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60419">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60419">
                                            <p:txEl>
                                              <p:pRg st="1" end="1"/>
                                            </p:txEl>
                                          </p:spTgt>
                                        </p:tgtEl>
                                      </p:cBhvr>
                                    </p:animEffect>
                                  </p:childTnLst>
                                  <p:subTnLst>
                                    <p:animClr clrSpc="rgb" dir="cw">
                                      <p:cBhvr override="childStyle">
                                        <p:cTn dur="1" fill="hold" display="0" masterRel="nextClick" afterEffect="1"/>
                                        <p:tgtEl>
                                          <p:spTgt spid="60419">
                                            <p:txEl>
                                              <p:pRg st="1" end="1"/>
                                            </p:txEl>
                                          </p:spTgt>
                                        </p:tgtEl>
                                        <p:attrNameLst>
                                          <p:attrName>ppt_c</p:attrName>
                                        </p:attrNameLst>
                                      </p:cBhvr>
                                      <p:to>
                                        <a:srgbClr val="DDDDDD"/>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grpId="0" nodeType="clickEffect">
                                  <p:stCondLst>
                                    <p:cond delay="0"/>
                                  </p:stCondLst>
                                  <p:childTnLst>
                                    <p:set>
                                      <p:cBhvr>
                                        <p:cTn id="22" dur="1" fill="hold">
                                          <p:stCondLst>
                                            <p:cond delay="0"/>
                                          </p:stCondLst>
                                        </p:cTn>
                                        <p:tgtEl>
                                          <p:spTgt spid="60419">
                                            <p:txEl>
                                              <p:pRg st="2" end="2"/>
                                            </p:txEl>
                                          </p:spTgt>
                                        </p:tgtEl>
                                        <p:attrNameLst>
                                          <p:attrName>style.visibility</p:attrName>
                                        </p:attrNameLst>
                                      </p:cBhvr>
                                      <p:to>
                                        <p:strVal val="visible"/>
                                      </p:to>
                                    </p:set>
                                    <p:anim calcmode="lin" valueType="num">
                                      <p:cBhvr>
                                        <p:cTn id="23" dur="500" fill="hold"/>
                                        <p:tgtEl>
                                          <p:spTgt spid="60419">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60419">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60419">
                                            <p:txEl>
                                              <p:pRg st="2" end="2"/>
                                            </p:txEl>
                                          </p:spTgt>
                                        </p:tgtEl>
                                      </p:cBhvr>
                                    </p:animEffect>
                                  </p:childTnLst>
                                  <p:subTnLst>
                                    <p:animClr clrSpc="rgb" dir="cw">
                                      <p:cBhvr override="childStyle">
                                        <p:cTn dur="1" fill="hold" display="0" masterRel="nextClick" afterEffect="1"/>
                                        <p:tgtEl>
                                          <p:spTgt spid="60419">
                                            <p:txEl>
                                              <p:pRg st="2" end="2"/>
                                            </p:txEl>
                                          </p:spTgt>
                                        </p:tgtEl>
                                        <p:attrNameLst>
                                          <p:attrName>ppt_c</p:attrName>
                                        </p:attrNameLst>
                                      </p:cBhvr>
                                      <p:to>
                                        <a:srgbClr val="DDDDDD"/>
                                      </p:to>
                                    </p:animClr>
                                  </p:sub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60419">
                                            <p:txEl>
                                              <p:pRg st="3" end="3"/>
                                            </p:txEl>
                                          </p:spTgt>
                                        </p:tgtEl>
                                        <p:attrNameLst>
                                          <p:attrName>style.visibility</p:attrName>
                                        </p:attrNameLst>
                                      </p:cBhvr>
                                      <p:to>
                                        <p:strVal val="visible"/>
                                      </p:to>
                                    </p:set>
                                    <p:anim calcmode="lin" valueType="num">
                                      <p:cBhvr>
                                        <p:cTn id="30" dur="500" fill="hold"/>
                                        <p:tgtEl>
                                          <p:spTgt spid="60419">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60419">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604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0419"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ctrTitle" idx="4294967295"/>
          </p:nvPr>
        </p:nvSpPr>
        <p:spPr>
          <a:xfrm>
            <a:off x="433388" y="1838325"/>
            <a:ext cx="8240712" cy="2468563"/>
          </a:xfrm>
          <a:noFill/>
        </p:spPr>
        <p:txBody>
          <a:bodyPr lIns="0" tIns="0" rIns="0" bIns="0">
            <a:spAutoFit/>
          </a:bodyPr>
          <a:lstStyle/>
          <a:p>
            <a:pPr defTabSz="381000" eaLnBrk="1" hangingPunct="1"/>
            <a:r>
              <a:rPr lang="en-US" altLang="en-US" sz="7200" b="1" smtClean="0">
                <a:solidFill>
                  <a:srgbClr val="A0D0FF"/>
                </a:solidFill>
                <a:latin typeface="Times New Roman" panose="02020603050405020304" pitchFamily="18" charset="0"/>
                <a:cs typeface="Times New Roman" panose="02020603050405020304" pitchFamily="18" charset="0"/>
              </a:rPr>
              <a:t>Grace Bible Church</a:t>
            </a:r>
            <a:r>
              <a:rPr lang="en-US" altLang="en-US" sz="7200" b="1" i="0" smtClean="0">
                <a:solidFill>
                  <a:srgbClr val="A0D0FF"/>
                </a:solidFill>
                <a:latin typeface="Times New Roman" panose="02020603050405020304" pitchFamily="18" charset="0"/>
                <a:cs typeface="Times New Roman" panose="02020603050405020304" pitchFamily="18" charset="0"/>
              </a:rPr>
              <a:t/>
            </a:r>
            <a:br>
              <a:rPr lang="en-US" altLang="en-US" sz="7200" b="1" i="0" smtClean="0">
                <a:solidFill>
                  <a:srgbClr val="A0D0FF"/>
                </a:solidFill>
                <a:latin typeface="Times New Roman" panose="02020603050405020304" pitchFamily="18" charset="0"/>
                <a:cs typeface="Times New Roman" panose="02020603050405020304" pitchFamily="18" charset="0"/>
              </a:rPr>
            </a:br>
            <a:r>
              <a:rPr lang="en-US" altLang="en-US" sz="5400" b="1" i="0" smtClean="0">
                <a:solidFill>
                  <a:srgbClr val="A0D0FF"/>
                </a:solidFill>
                <a:latin typeface="Times New Roman" panose="02020603050405020304" pitchFamily="18" charset="0"/>
                <a:cs typeface="Times New Roman" panose="02020603050405020304" pitchFamily="18" charset="0"/>
              </a:rPr>
              <a:t> </a:t>
            </a:r>
            <a:r>
              <a:rPr lang="en-US" altLang="en-US" sz="3600" b="1" smtClean="0">
                <a:solidFill>
                  <a:srgbClr val="FFFF90"/>
                </a:solidFill>
                <a:latin typeface="Times New Roman" panose="02020603050405020304" pitchFamily="18" charset="0"/>
                <a:cs typeface="Times New Roman" panose="02020603050405020304" pitchFamily="18" charset="0"/>
              </a:rPr>
              <a:t>Glorifying God </a:t>
            </a:r>
            <a:br>
              <a:rPr lang="en-US" altLang="en-US" sz="3600" b="1" smtClean="0">
                <a:solidFill>
                  <a:srgbClr val="FFFF90"/>
                </a:solidFill>
                <a:latin typeface="Times New Roman" panose="02020603050405020304" pitchFamily="18" charset="0"/>
                <a:cs typeface="Times New Roman" panose="02020603050405020304" pitchFamily="18" charset="0"/>
              </a:rPr>
            </a:br>
            <a:r>
              <a:rPr lang="en-US" altLang="en-US" sz="3600" b="1" smtClean="0">
                <a:solidFill>
                  <a:srgbClr val="FFFF90"/>
                </a:solidFill>
                <a:latin typeface="Times New Roman" panose="02020603050405020304" pitchFamily="18" charset="0"/>
                <a:cs typeface="Times New Roman" panose="02020603050405020304" pitchFamily="18" charset="0"/>
              </a:rPr>
              <a:t>by Making Disciples of Jesus Christ</a:t>
            </a:r>
          </a:p>
        </p:txBody>
      </p:sp>
    </p:spTree>
    <p:extLst>
      <p:ext uri="{BB962C8B-B14F-4D97-AF65-F5344CB8AC3E}">
        <p14:creationId xmlns:p14="http://schemas.microsoft.com/office/powerpoint/2010/main" val="8783225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0354"/>
                                        </p:tgtEl>
                                        <p:attrNameLst>
                                          <p:attrName>style.visibility</p:attrName>
                                        </p:attrNameLst>
                                      </p:cBhvr>
                                      <p:to>
                                        <p:strVal val="visible"/>
                                      </p:to>
                                    </p:set>
                                    <p:animEffect transition="in" filter="fade">
                                      <p:cBhvr>
                                        <p:cTn id="7" dur="2000"/>
                                        <p:tgtEl>
                                          <p:spTgt spid="100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Lst>
  </p:timing>
</p:sld>
</file>

<file path=ppt/slides/slide3.xml><?xml version="1.0" encoding="utf-8"?>
<p:sld xmlns:a="http://schemas.openxmlformats.org/drawingml/2006/main" xmlns:r="http://schemas.openxmlformats.org/officeDocument/2006/relationships" xmlns:p="http://schemas.openxmlformats.org/presentationml/2006/main">
  <p:cSld>
    <p:bg bwMode="auto">
      <p:bgPr>
        <a:solidFill>
          <a:srgbClr val="000066"/>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Why We Believe the Bible</a:t>
            </a:r>
            <a:endParaRPr lang="en-US" altLang="en-US" sz="3600" b="1">
              <a:solidFill>
                <a:srgbClr val="FFFF99"/>
              </a:solidFill>
              <a:latin typeface="Arial Narrow" panose="020B0606020202030204" pitchFamily="34" charset="0"/>
            </a:endParaRPr>
          </a:p>
        </p:txBody>
      </p:sp>
      <p:sp>
        <p:nvSpPr>
          <p:cNvPr id="6150" name="Rectangle 6"/>
          <p:cNvSpPr>
            <a:spLocks noGrp="1" noChangeArrowheads="1"/>
          </p:cNvSpPr>
          <p:nvPr>
            <p:ph type="body" idx="4294967295"/>
          </p:nvPr>
        </p:nvSpPr>
        <p:spPr>
          <a:xfrm>
            <a:off x="0" y="762000"/>
            <a:ext cx="9144000" cy="5486400"/>
          </a:xfrm>
          <a:noFill/>
          <a:ln/>
        </p:spPr>
        <p:txBody>
          <a:bodyPr/>
          <a:lstStyle/>
          <a:p>
            <a:pPr marL="287338" indent="3175">
              <a:buFontTx/>
              <a:buNone/>
            </a:pPr>
            <a:r>
              <a:rPr lang="en-US" altLang="en-US" sz="4400" b="1">
                <a:solidFill>
                  <a:srgbClr val="FFFFFF"/>
                </a:solidFill>
                <a:latin typeface="Arial Narrow" panose="020B0606020202030204" pitchFamily="34" charset="0"/>
              </a:rPr>
              <a:t>Bible; Scriptures; Word of God = </a:t>
            </a:r>
            <a:r>
              <a:rPr lang="en-US" altLang="en-US" sz="4400" b="1" i="1">
                <a:solidFill>
                  <a:srgbClr val="FFFFFF"/>
                </a:solidFill>
                <a:latin typeface="Arial Narrow" panose="020B0606020202030204" pitchFamily="34" charset="0"/>
              </a:rPr>
              <a:t>God’s revelation to us so that we know Him, what He has done and how He wants us to live.</a:t>
            </a:r>
          </a:p>
          <a:p>
            <a:pPr marL="287338" indent="3175"/>
            <a:endParaRPr lang="en-US" altLang="en-US" sz="4400" b="1" i="1">
              <a:solidFill>
                <a:srgbClr val="FFFFFF"/>
              </a:solidFill>
              <a:latin typeface="Arial Narrow" panose="020B0606020202030204" pitchFamily="34" charset="0"/>
            </a:endParaRPr>
          </a:p>
        </p:txBody>
      </p:sp>
    </p:spTree>
  </p:cSld>
  <p:clrMapOvr>
    <a:masterClrMapping/>
  </p:clrMapOvr>
  <p:transition spd="med">
    <p:cover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6150">
                                            <p:txEl>
                                              <p:pRg st="0" end="0"/>
                                            </p:txEl>
                                          </p:spTgt>
                                        </p:tgtEl>
                                        <p:attrNameLst>
                                          <p:attrName>style.visibility</p:attrName>
                                        </p:attrNameLst>
                                      </p:cBhvr>
                                      <p:to>
                                        <p:strVal val="visible"/>
                                      </p:to>
                                    </p:set>
                                    <p:anim calcmode="lin" valueType="num">
                                      <p:cBhvr additive="base">
                                        <p:cTn id="11" dur="500" fill="hold"/>
                                        <p:tgtEl>
                                          <p:spTgt spid="6150">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15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50"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Why We Believe the Bible</a:t>
            </a:r>
            <a:endParaRPr lang="en-US" altLang="en-US" sz="3600" b="1">
              <a:solidFill>
                <a:srgbClr val="FFFF99"/>
              </a:solidFill>
              <a:latin typeface="Arial Narrow" panose="020B0606020202030204" pitchFamily="34" charset="0"/>
            </a:endParaRPr>
          </a:p>
        </p:txBody>
      </p:sp>
      <p:sp>
        <p:nvSpPr>
          <p:cNvPr id="74755" name="Rectangle 3"/>
          <p:cNvSpPr>
            <a:spLocks noGrp="1" noChangeArrowheads="1"/>
          </p:cNvSpPr>
          <p:nvPr>
            <p:ph type="body" idx="4294967295"/>
          </p:nvPr>
        </p:nvSpPr>
        <p:spPr>
          <a:xfrm>
            <a:off x="0" y="762000"/>
            <a:ext cx="9144000" cy="5486400"/>
          </a:xfrm>
          <a:noFill/>
          <a:ln/>
        </p:spPr>
        <p:txBody>
          <a:bodyPr/>
          <a:lstStyle/>
          <a:p>
            <a:pPr marL="346075" indent="0">
              <a:buFontTx/>
              <a:buNone/>
            </a:pPr>
            <a:r>
              <a:rPr lang="en-US" altLang="en-US" sz="4400" b="1" i="1">
                <a:solidFill>
                  <a:srgbClr val="FFFFFF"/>
                </a:solidFill>
                <a:latin typeface="Arial Narrow" panose="020B0606020202030204" pitchFamily="34" charset="0"/>
              </a:rPr>
              <a:t>“We believe the Holy Scriptures, consisting of the sixty-six books of the Old and New Testaments, to be the verbally and plenary inspired Word of God, His only special revelation to man, the final authority for faith and life, inerrant in the original writings, infallible and God-breathed.” </a:t>
            </a:r>
          </a:p>
          <a:p>
            <a:pPr marL="346075" indent="0"/>
            <a:endParaRPr lang="en-US" altLang="en-US" sz="4400" b="1" i="1">
              <a:solidFill>
                <a:srgbClr val="FFFFFF"/>
              </a:solidFill>
              <a:latin typeface="Arial Narrow" panose="020B0606020202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4754"/>
                                        </p:tgtEl>
                                        <p:attrNameLst>
                                          <p:attrName>style.visibility</p:attrName>
                                        </p:attrNameLst>
                                      </p:cBhvr>
                                      <p:to>
                                        <p:strVal val="visible"/>
                                      </p:to>
                                    </p:set>
                                  </p:childTnLst>
                                </p:cTn>
                              </p:par>
                            </p:childTnLst>
                          </p:cTn>
                        </p:par>
                        <p:par>
                          <p:cTn id="7" fill="hold" nodeType="afterGroup">
                            <p:stCondLst>
                              <p:cond delay="0"/>
                            </p:stCondLst>
                            <p:childTnLst>
                              <p:par>
                                <p:cTn id="8" presetID="2" presetClass="entr" presetSubtype="8" fill="hold" grpId="0" nodeType="afterEffect">
                                  <p:stCondLst>
                                    <p:cond delay="0"/>
                                  </p:stCondLst>
                                  <p:childTnLst>
                                    <p:set>
                                      <p:cBhvr>
                                        <p:cTn id="9" dur="1" fill="hold">
                                          <p:stCondLst>
                                            <p:cond delay="0"/>
                                          </p:stCondLst>
                                        </p:cTn>
                                        <p:tgtEl>
                                          <p:spTgt spid="74755">
                                            <p:txEl>
                                              <p:pRg st="0" end="0"/>
                                            </p:txEl>
                                          </p:spTgt>
                                        </p:tgtEl>
                                        <p:attrNameLst>
                                          <p:attrName>style.visibility</p:attrName>
                                        </p:attrNameLst>
                                      </p:cBhvr>
                                      <p:to>
                                        <p:strVal val="visible"/>
                                      </p:to>
                                    </p:set>
                                    <p:anim calcmode="lin" valueType="num">
                                      <p:cBhvr additive="base">
                                        <p:cTn id="10"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11"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Source of Knowledge </a:t>
            </a:r>
            <a:endParaRPr lang="en-US" altLang="en-US" sz="3600" b="1">
              <a:solidFill>
                <a:srgbClr val="FFFF99"/>
              </a:solidFill>
              <a:latin typeface="Arial Narrow" panose="020B0606020202030204" pitchFamily="34" charset="0"/>
            </a:endParaRPr>
          </a:p>
        </p:txBody>
      </p:sp>
      <p:sp>
        <p:nvSpPr>
          <p:cNvPr id="51203" name="Rectangle 3"/>
          <p:cNvSpPr>
            <a:spLocks noGrp="1" noChangeArrowheads="1"/>
          </p:cNvSpPr>
          <p:nvPr>
            <p:ph type="body" idx="4294967295"/>
          </p:nvPr>
        </p:nvSpPr>
        <p:spPr>
          <a:xfrm>
            <a:off x="0" y="762000"/>
            <a:ext cx="9144000" cy="5486400"/>
          </a:xfrm>
          <a:noFill/>
          <a:ln/>
        </p:spPr>
        <p:txBody>
          <a:bodyPr/>
          <a:lstStyle/>
          <a:p>
            <a:pPr marL="234950" indent="-234950"/>
            <a:r>
              <a:rPr lang="en-US" altLang="en-US" sz="4400" b="1">
                <a:solidFill>
                  <a:srgbClr val="FFFFFF"/>
                </a:solidFill>
                <a:latin typeface="Arial Narrow" panose="020B0606020202030204" pitchFamily="34" charset="0"/>
              </a:rPr>
              <a:t>Conscience</a:t>
            </a:r>
          </a:p>
          <a:p>
            <a:pPr marL="744538" lvl="1" indent="-290513">
              <a:buFontTx/>
              <a:buChar char="•"/>
            </a:pPr>
            <a:r>
              <a:rPr lang="en-US" altLang="en-US" sz="4400" b="1">
                <a:solidFill>
                  <a:srgbClr val="FFFFFF"/>
                </a:solidFill>
                <a:latin typeface="Arial Narrow" panose="020B0606020202030204" pitchFamily="34" charset="0"/>
              </a:rPr>
              <a:t>Common to post-modern thought</a:t>
            </a:r>
          </a:p>
          <a:p>
            <a:pPr marL="744538" lvl="1" indent="-290513"/>
            <a:r>
              <a:rPr lang="en-US" altLang="en-US" sz="4400" b="1">
                <a:solidFill>
                  <a:srgbClr val="FFFFFF"/>
                </a:solidFill>
                <a:latin typeface="Arial Narrow" panose="020B0606020202030204" pitchFamily="34" charset="0"/>
              </a:rPr>
              <a:t>Corrupted by sin</a:t>
            </a:r>
          </a:p>
          <a:p>
            <a:pPr marL="744538" lvl="1" indent="-290513"/>
            <a:r>
              <a:rPr lang="en-US" altLang="en-US" sz="4400" b="1">
                <a:solidFill>
                  <a:srgbClr val="FFFFFF"/>
                </a:solidFill>
                <a:latin typeface="Arial Narrow" panose="020B0606020202030204" pitchFamily="34" charset="0"/>
              </a:rPr>
              <a:t>Limited to knowledge available</a:t>
            </a:r>
          </a:p>
          <a:p>
            <a:pPr marL="744538" lvl="1" indent="-290513"/>
            <a:r>
              <a:rPr lang="en-US" altLang="en-US" sz="4400" b="1">
                <a:solidFill>
                  <a:srgbClr val="FFFFFF"/>
                </a:solidFill>
                <a:latin typeface="Arial Narrow" panose="020B0606020202030204" pitchFamily="34" charset="0"/>
              </a:rPr>
              <a:t>Can be trained to good or evil</a:t>
            </a:r>
          </a:p>
          <a:p>
            <a:pPr marL="1149350" lvl="2" indent="-234950"/>
            <a:r>
              <a:rPr lang="en-US" altLang="en-US"/>
              <a:t>(Hebrews 10:22; Romans 2:15; 1 Timothy 4:2; Hebrews 9:14).</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51203">
                                            <p:txEl>
                                              <p:pRg st="0" end="0"/>
                                            </p:txEl>
                                          </p:spTgt>
                                        </p:tgtEl>
                                        <p:attrNameLst>
                                          <p:attrName>style.visibility</p:attrName>
                                        </p:attrNameLst>
                                      </p:cBhvr>
                                      <p:to>
                                        <p:strVal val="visible"/>
                                      </p:to>
                                    </p:set>
                                    <p:animEffect transition="in" filter="dissolve">
                                      <p:cBhvr>
                                        <p:cTn id="11" dur="500"/>
                                        <p:tgtEl>
                                          <p:spTgt spid="5120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1203">
                                            <p:txEl>
                                              <p:pRg st="1" end="1"/>
                                            </p:txEl>
                                          </p:spTgt>
                                        </p:tgtEl>
                                        <p:attrNameLst>
                                          <p:attrName>style.visibility</p:attrName>
                                        </p:attrNameLst>
                                      </p:cBhvr>
                                      <p:to>
                                        <p:strVal val="visible"/>
                                      </p:to>
                                    </p:set>
                                    <p:animEffect transition="in" filter="dissolve">
                                      <p:cBhvr>
                                        <p:cTn id="16" dur="500"/>
                                        <p:tgtEl>
                                          <p:spTgt spid="5120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1203">
                                            <p:txEl>
                                              <p:pRg st="2" end="2"/>
                                            </p:txEl>
                                          </p:spTgt>
                                        </p:tgtEl>
                                        <p:attrNameLst>
                                          <p:attrName>style.visibility</p:attrName>
                                        </p:attrNameLst>
                                      </p:cBhvr>
                                      <p:to>
                                        <p:strVal val="visible"/>
                                      </p:to>
                                    </p:set>
                                    <p:animEffect transition="in" filter="dissolve">
                                      <p:cBhvr>
                                        <p:cTn id="21" dur="500"/>
                                        <p:tgtEl>
                                          <p:spTgt spid="51203">
                                            <p:txEl>
                                              <p:pRg st="2" end="2"/>
                                            </p:txEl>
                                          </p:spTgt>
                                        </p:tgtEl>
                                      </p:cBhvr>
                                    </p:animEffect>
                                  </p:childTnLst>
                                </p:cTn>
                              </p:par>
                            </p:childTnLst>
                          </p:cTn>
                        </p:par>
                        <p:par>
                          <p:cTn id="22" fill="hold" nodeType="withGroup">
                            <p:stCondLst>
                              <p:cond delay="500"/>
                            </p:stCondLst>
                            <p:childTnLst>
                              <p:par>
                                <p:cTn id="23" presetID="9" presetClass="entr" presetSubtype="0" fill="hold" grpId="0" nodeType="afterEffect">
                                  <p:stCondLst>
                                    <p:cond delay="1000"/>
                                  </p:stCondLst>
                                  <p:childTnLst>
                                    <p:set>
                                      <p:cBhvr>
                                        <p:cTn id="24" dur="1" fill="hold">
                                          <p:stCondLst>
                                            <p:cond delay="0"/>
                                          </p:stCondLst>
                                        </p:cTn>
                                        <p:tgtEl>
                                          <p:spTgt spid="51203">
                                            <p:txEl>
                                              <p:pRg st="3" end="3"/>
                                            </p:txEl>
                                          </p:spTgt>
                                        </p:tgtEl>
                                        <p:attrNameLst>
                                          <p:attrName>style.visibility</p:attrName>
                                        </p:attrNameLst>
                                      </p:cBhvr>
                                      <p:to>
                                        <p:strVal val="visible"/>
                                      </p:to>
                                    </p:set>
                                    <p:animEffect transition="in" filter="dissolve">
                                      <p:cBhvr>
                                        <p:cTn id="25" dur="500"/>
                                        <p:tgtEl>
                                          <p:spTgt spid="51203">
                                            <p:txEl>
                                              <p:pRg st="3" end="3"/>
                                            </p:txEl>
                                          </p:spTgt>
                                        </p:tgtEl>
                                      </p:cBhvr>
                                    </p:animEffect>
                                  </p:childTnLst>
                                </p:cTn>
                              </p:par>
                            </p:childTnLst>
                          </p:cTn>
                        </p:par>
                        <p:par>
                          <p:cTn id="26" fill="hold" nodeType="withGroup">
                            <p:stCondLst>
                              <p:cond delay="2000"/>
                            </p:stCondLst>
                            <p:childTnLst>
                              <p:par>
                                <p:cTn id="27" presetID="9" presetClass="entr" presetSubtype="0" fill="hold" grpId="0" nodeType="afterEffect">
                                  <p:stCondLst>
                                    <p:cond delay="1000"/>
                                  </p:stCondLst>
                                  <p:childTnLst>
                                    <p:set>
                                      <p:cBhvr>
                                        <p:cTn id="28" dur="1" fill="hold">
                                          <p:stCondLst>
                                            <p:cond delay="0"/>
                                          </p:stCondLst>
                                        </p:cTn>
                                        <p:tgtEl>
                                          <p:spTgt spid="51203">
                                            <p:txEl>
                                              <p:pRg st="4" end="4"/>
                                            </p:txEl>
                                          </p:spTgt>
                                        </p:tgtEl>
                                        <p:attrNameLst>
                                          <p:attrName>style.visibility</p:attrName>
                                        </p:attrNameLst>
                                      </p:cBhvr>
                                      <p:to>
                                        <p:strVal val="visible"/>
                                      </p:to>
                                    </p:set>
                                    <p:animEffect transition="in" filter="dissolve">
                                      <p:cBhvr>
                                        <p:cTn id="29" dur="500"/>
                                        <p:tgtEl>
                                          <p:spTgt spid="51203">
                                            <p:txEl>
                                              <p:pRg st="4" end="4"/>
                                            </p:txEl>
                                          </p:spTgt>
                                        </p:tgtEl>
                                      </p:cBhvr>
                                    </p:animEffect>
                                  </p:childTnLst>
                                </p:cTn>
                              </p:par>
                            </p:childTnLst>
                          </p:cTn>
                        </p:par>
                        <p:par>
                          <p:cTn id="30" fill="hold" nodeType="afterGroup">
                            <p:stCondLst>
                              <p:cond delay="3500"/>
                            </p:stCondLst>
                            <p:childTnLst>
                              <p:par>
                                <p:cTn id="31" presetID="9" presetClass="entr" presetSubtype="0" fill="hold" grpId="0" nodeType="afterEffect">
                                  <p:stCondLst>
                                    <p:cond delay="1000"/>
                                  </p:stCondLst>
                                  <p:childTnLst>
                                    <p:set>
                                      <p:cBhvr>
                                        <p:cTn id="32" dur="1" fill="hold">
                                          <p:stCondLst>
                                            <p:cond delay="0"/>
                                          </p:stCondLst>
                                        </p:cTn>
                                        <p:tgtEl>
                                          <p:spTgt spid="51203">
                                            <p:txEl>
                                              <p:pRg st="5" end="5"/>
                                            </p:txEl>
                                          </p:spTgt>
                                        </p:tgtEl>
                                        <p:attrNameLst>
                                          <p:attrName>style.visibility</p:attrName>
                                        </p:attrNameLst>
                                      </p:cBhvr>
                                      <p:to>
                                        <p:strVal val="visible"/>
                                      </p:to>
                                    </p:set>
                                    <p:animEffect transition="in" filter="dissolve">
                                      <p:cBhvr>
                                        <p:cTn id="33" dur="500"/>
                                        <p:tgtEl>
                                          <p:spTgt spid="512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Source of Knowledge </a:t>
            </a:r>
            <a:endParaRPr lang="en-US" altLang="en-US" sz="3600" b="1">
              <a:solidFill>
                <a:srgbClr val="FFFF99"/>
              </a:solidFill>
              <a:latin typeface="Arial Narrow" panose="020B0606020202030204" pitchFamily="34" charset="0"/>
            </a:endParaRPr>
          </a:p>
        </p:txBody>
      </p:sp>
      <p:sp>
        <p:nvSpPr>
          <p:cNvPr id="76803" name="Rectangle 3"/>
          <p:cNvSpPr>
            <a:spLocks noGrp="1" noChangeArrowheads="1"/>
          </p:cNvSpPr>
          <p:nvPr>
            <p:ph type="body" idx="4294967295"/>
          </p:nvPr>
        </p:nvSpPr>
        <p:spPr>
          <a:xfrm>
            <a:off x="0" y="762000"/>
            <a:ext cx="9144000" cy="5486400"/>
          </a:xfrm>
          <a:noFill/>
          <a:ln/>
        </p:spPr>
        <p:txBody>
          <a:bodyPr/>
          <a:lstStyle/>
          <a:p>
            <a:pPr marL="346075" indent="-346075"/>
            <a:r>
              <a:rPr lang="en-US" altLang="en-US" sz="4400" b="1">
                <a:solidFill>
                  <a:srgbClr val="FFFFFF"/>
                </a:solidFill>
                <a:latin typeface="Arial Narrow" panose="020B0606020202030204" pitchFamily="34" charset="0"/>
              </a:rPr>
              <a:t>Empiricism – Based on Five Senses</a:t>
            </a:r>
          </a:p>
          <a:p>
            <a:pPr marL="750888" lvl="1" indent="-290513">
              <a:buFontTx/>
              <a:buChar char="•"/>
            </a:pPr>
            <a:r>
              <a:rPr lang="en-US" altLang="en-US" sz="4400" b="1">
                <a:solidFill>
                  <a:srgbClr val="FFFFFF"/>
                </a:solidFill>
                <a:latin typeface="Arial Narrow" panose="020B0606020202030204" pitchFamily="34" charset="0"/>
              </a:rPr>
              <a:t>Foundation for materialism &amp; hedonism</a:t>
            </a:r>
          </a:p>
          <a:p>
            <a:pPr marL="750888" lvl="1" indent="-290513"/>
            <a:r>
              <a:rPr lang="en-US" altLang="en-US" sz="4400" b="1">
                <a:solidFill>
                  <a:srgbClr val="FFFFFF"/>
                </a:solidFill>
                <a:latin typeface="Arial Narrow" panose="020B0606020202030204" pitchFamily="34" charset="0"/>
              </a:rPr>
              <a:t>All senses can be deceived</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76803">
                                            <p:txEl>
                                              <p:pRg st="0" end="0"/>
                                            </p:txEl>
                                          </p:spTgt>
                                        </p:tgtEl>
                                        <p:attrNameLst>
                                          <p:attrName>style.visibility</p:attrName>
                                        </p:attrNameLst>
                                      </p:cBhvr>
                                      <p:to>
                                        <p:strVal val="visible"/>
                                      </p:to>
                                    </p:set>
                                    <p:animEffect transition="in" filter="dissolve">
                                      <p:cBhvr>
                                        <p:cTn id="9" dur="500"/>
                                        <p:tgtEl>
                                          <p:spTgt spid="76803">
                                            <p:txEl>
                                              <p:pRg st="0" end="0"/>
                                            </p:txEl>
                                          </p:spTgt>
                                        </p:tgtEl>
                                      </p:cBhvr>
                                    </p:animEffect>
                                  </p:childTnLst>
                                </p:cTn>
                              </p:par>
                            </p:childTnLst>
                          </p:cTn>
                        </p:par>
                        <p:par>
                          <p:cTn id="10" fill="hold" nodeType="afterGroup">
                            <p:stCondLst>
                              <p:cond delay="500"/>
                            </p:stCondLst>
                            <p:childTnLst>
                              <p:par>
                                <p:cTn id="11" presetID="9" presetClass="entr" presetSubtype="0" fill="hold" grpId="0" nodeType="afterEffect">
                                  <p:stCondLst>
                                    <p:cond delay="500"/>
                                  </p:stCondLst>
                                  <p:childTnLst>
                                    <p:set>
                                      <p:cBhvr>
                                        <p:cTn id="12" dur="1" fill="hold">
                                          <p:stCondLst>
                                            <p:cond delay="0"/>
                                          </p:stCondLst>
                                        </p:cTn>
                                        <p:tgtEl>
                                          <p:spTgt spid="76803">
                                            <p:txEl>
                                              <p:pRg st="1" end="1"/>
                                            </p:txEl>
                                          </p:spTgt>
                                        </p:tgtEl>
                                        <p:attrNameLst>
                                          <p:attrName>style.visibility</p:attrName>
                                        </p:attrNameLst>
                                      </p:cBhvr>
                                      <p:to>
                                        <p:strVal val="visible"/>
                                      </p:to>
                                    </p:set>
                                    <p:animEffect transition="in" filter="dissolve">
                                      <p:cBhvr>
                                        <p:cTn id="13" dur="500"/>
                                        <p:tgtEl>
                                          <p:spTgt spid="76803">
                                            <p:txEl>
                                              <p:pRg st="1" end="1"/>
                                            </p:txEl>
                                          </p:spTgt>
                                        </p:tgtEl>
                                      </p:cBhvr>
                                    </p:animEffect>
                                  </p:childTnLst>
                                  <p:subTnLst>
                                    <p:animClr clrSpc="rgb" dir="cw">
                                      <p:cBhvr override="childStyle">
                                        <p:cTn dur="1" fill="hold" display="0" masterRel="nextClick" afterEffect="1"/>
                                        <p:tgtEl>
                                          <p:spTgt spid="76803">
                                            <p:txEl>
                                              <p:pRg st="1" end="1"/>
                                            </p:txEl>
                                          </p:spTgt>
                                        </p:tgtEl>
                                        <p:attrNameLst>
                                          <p:attrName>ppt_c</p:attrName>
                                        </p:attrNameLst>
                                      </p:cBhvr>
                                      <p:to>
                                        <a:srgbClr val="C0C0C0"/>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6803">
                                            <p:txEl>
                                              <p:pRg st="2" end="2"/>
                                            </p:txEl>
                                          </p:spTgt>
                                        </p:tgtEl>
                                        <p:attrNameLst>
                                          <p:attrName>style.visibility</p:attrName>
                                        </p:attrNameLst>
                                      </p:cBhvr>
                                      <p:to>
                                        <p:strVal val="visible"/>
                                      </p:to>
                                    </p:set>
                                    <p:animEffect transition="in" filter="dissolve">
                                      <p:cBhvr>
                                        <p:cTn id="18" dur="500"/>
                                        <p:tgtEl>
                                          <p:spTgt spid="768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Source of Knowledge </a:t>
            </a:r>
            <a:endParaRPr lang="en-US" altLang="en-US" sz="3600" b="1">
              <a:solidFill>
                <a:srgbClr val="FFFF99"/>
              </a:solidFill>
              <a:latin typeface="Arial Narrow" panose="020B0606020202030204" pitchFamily="34" charset="0"/>
            </a:endParaRPr>
          </a:p>
        </p:txBody>
      </p:sp>
      <p:sp>
        <p:nvSpPr>
          <p:cNvPr id="78851" name="Rectangle 3"/>
          <p:cNvSpPr>
            <a:spLocks noGrp="1" noChangeArrowheads="1"/>
          </p:cNvSpPr>
          <p:nvPr>
            <p:ph type="body" idx="4294967295"/>
          </p:nvPr>
        </p:nvSpPr>
        <p:spPr>
          <a:xfrm>
            <a:off x="0" y="762000"/>
            <a:ext cx="9144000" cy="5486400"/>
          </a:xfrm>
          <a:noFill/>
          <a:ln/>
        </p:spPr>
        <p:txBody>
          <a:bodyPr/>
          <a:lstStyle/>
          <a:p>
            <a:pPr marL="290513" indent="-234950"/>
            <a:r>
              <a:rPr lang="en-US" altLang="en-US" sz="4400" b="1">
                <a:solidFill>
                  <a:srgbClr val="FFFFFF"/>
                </a:solidFill>
                <a:latin typeface="Arial Narrow" panose="020B0606020202030204" pitchFamily="34" charset="0"/>
              </a:rPr>
              <a:t>Rationalism – Based on logic &amp; thought</a:t>
            </a:r>
          </a:p>
          <a:p>
            <a:pPr marL="803275" lvl="1" indent="-342900">
              <a:buFontTx/>
              <a:buChar char="•"/>
            </a:pPr>
            <a:r>
              <a:rPr lang="en-US" altLang="en-US" sz="4400" b="1">
                <a:solidFill>
                  <a:srgbClr val="FFFFFF"/>
                </a:solidFill>
                <a:latin typeface="Arial Narrow" panose="020B0606020202030204" pitchFamily="34" charset="0"/>
              </a:rPr>
              <a:t>Foundation of philosophers</a:t>
            </a:r>
          </a:p>
          <a:p>
            <a:pPr marL="803275" lvl="1" indent="-342900"/>
            <a:r>
              <a:rPr lang="en-US" altLang="en-US" sz="4400" b="1">
                <a:solidFill>
                  <a:srgbClr val="FFFFFF"/>
                </a:solidFill>
                <a:latin typeface="Arial Narrow" panose="020B0606020202030204" pitchFamily="34" charset="0"/>
              </a:rPr>
              <a:t>Mind corrupted by sin </a:t>
            </a:r>
            <a:r>
              <a:rPr lang="en-US" altLang="en-US" sz="4400">
                <a:solidFill>
                  <a:srgbClr val="FFFFFF"/>
                </a:solidFill>
                <a:latin typeface="Arial Narrow" panose="020B0606020202030204" pitchFamily="34" charset="0"/>
              </a:rPr>
              <a:t>(Eph. 4:17,18; Col. 1:21; 1 Tim. 6:5</a:t>
            </a:r>
          </a:p>
          <a:p>
            <a:pPr marL="803275" lvl="1" indent="-342900"/>
            <a:r>
              <a:rPr lang="en-US" altLang="en-US" sz="4400" b="1">
                <a:solidFill>
                  <a:srgbClr val="FFFFFF"/>
                </a:solidFill>
                <a:latin typeface="Arial Narrow" panose="020B0606020202030204" pitchFamily="34" charset="0"/>
              </a:rPr>
              <a:t>Limited by information available</a:t>
            </a:r>
          </a:p>
          <a:p>
            <a:pPr marL="803275" lvl="1" indent="-342900"/>
            <a:r>
              <a:rPr lang="en-US" altLang="en-US" sz="4400" b="1">
                <a:solidFill>
                  <a:srgbClr val="FFFFFF"/>
                </a:solidFill>
                <a:latin typeface="Arial Narrow" panose="020B0606020202030204" pitchFamily="34" charset="0"/>
              </a:rPr>
              <a:t>The supernatural can be beyond logic and comprehension.</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8850"/>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78851">
                                            <p:txEl>
                                              <p:pRg st="0" end="0"/>
                                            </p:txEl>
                                          </p:spTgt>
                                        </p:tgtEl>
                                        <p:attrNameLst>
                                          <p:attrName>style.visibility</p:attrName>
                                        </p:attrNameLst>
                                      </p:cBhvr>
                                      <p:to>
                                        <p:strVal val="visible"/>
                                      </p:to>
                                    </p:set>
                                    <p:animEffect transition="in" filter="dissolve">
                                      <p:cBhvr>
                                        <p:cTn id="9" dur="500"/>
                                        <p:tgtEl>
                                          <p:spTgt spid="78851">
                                            <p:txEl>
                                              <p:pRg st="0" end="0"/>
                                            </p:txEl>
                                          </p:spTgt>
                                        </p:tgtEl>
                                      </p:cBhvr>
                                    </p:animEffect>
                                  </p:childTnLst>
                                </p:cTn>
                              </p:par>
                            </p:childTnLst>
                          </p:cTn>
                        </p:par>
                        <p:par>
                          <p:cTn id="10" fill="hold" nodeType="afterGroup">
                            <p:stCondLst>
                              <p:cond delay="500"/>
                            </p:stCondLst>
                            <p:childTnLst>
                              <p:par>
                                <p:cTn id="11" presetID="9" presetClass="entr" presetSubtype="0" fill="hold" grpId="0" nodeType="afterEffect">
                                  <p:stCondLst>
                                    <p:cond delay="500"/>
                                  </p:stCondLst>
                                  <p:childTnLst>
                                    <p:set>
                                      <p:cBhvr>
                                        <p:cTn id="12" dur="1" fill="hold">
                                          <p:stCondLst>
                                            <p:cond delay="0"/>
                                          </p:stCondLst>
                                        </p:cTn>
                                        <p:tgtEl>
                                          <p:spTgt spid="78851">
                                            <p:txEl>
                                              <p:pRg st="1" end="1"/>
                                            </p:txEl>
                                          </p:spTgt>
                                        </p:tgtEl>
                                        <p:attrNameLst>
                                          <p:attrName>style.visibility</p:attrName>
                                        </p:attrNameLst>
                                      </p:cBhvr>
                                      <p:to>
                                        <p:strVal val="visible"/>
                                      </p:to>
                                    </p:set>
                                    <p:animEffect transition="in" filter="dissolve">
                                      <p:cBhvr>
                                        <p:cTn id="13" dur="500"/>
                                        <p:tgtEl>
                                          <p:spTgt spid="78851">
                                            <p:txEl>
                                              <p:pRg st="1" end="1"/>
                                            </p:txEl>
                                          </p:spTgt>
                                        </p:tgtEl>
                                      </p:cBhvr>
                                    </p:animEffect>
                                  </p:childTnLst>
                                  <p:subTnLst>
                                    <p:animClr clrSpc="rgb" dir="cw">
                                      <p:cBhvr override="childStyle">
                                        <p:cTn dur="1" fill="hold" display="0" masterRel="nextClick" afterEffect="1"/>
                                        <p:tgtEl>
                                          <p:spTgt spid="78851">
                                            <p:txEl>
                                              <p:pRg st="1" end="1"/>
                                            </p:txEl>
                                          </p:spTgt>
                                        </p:tgtEl>
                                        <p:attrNameLst>
                                          <p:attrName>ppt_c</p:attrName>
                                        </p:attrNameLst>
                                      </p:cBhvr>
                                      <p:to>
                                        <a:srgbClr val="C0C0C0"/>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8851">
                                            <p:txEl>
                                              <p:pRg st="2" end="2"/>
                                            </p:txEl>
                                          </p:spTgt>
                                        </p:tgtEl>
                                        <p:attrNameLst>
                                          <p:attrName>style.visibility</p:attrName>
                                        </p:attrNameLst>
                                      </p:cBhvr>
                                      <p:to>
                                        <p:strVal val="visible"/>
                                      </p:to>
                                    </p:set>
                                    <p:animEffect transition="in" filter="dissolve">
                                      <p:cBhvr>
                                        <p:cTn id="18" dur="500"/>
                                        <p:tgtEl>
                                          <p:spTgt spid="78851">
                                            <p:txEl>
                                              <p:pRg st="2" end="2"/>
                                            </p:txEl>
                                          </p:spTgt>
                                        </p:tgtEl>
                                      </p:cBhvr>
                                    </p:animEffect>
                                  </p:childTnLst>
                                  <p:subTnLst>
                                    <p:animClr clrSpc="rgb" dir="cw">
                                      <p:cBhvr override="childStyle">
                                        <p:cTn dur="1" fill="hold" display="0" masterRel="nextClick" afterEffect="1"/>
                                        <p:tgtEl>
                                          <p:spTgt spid="78851">
                                            <p:txEl>
                                              <p:pRg st="2" end="2"/>
                                            </p:txEl>
                                          </p:spTgt>
                                        </p:tgtEl>
                                        <p:attrNameLst>
                                          <p:attrName>ppt_c</p:attrName>
                                        </p:attrNameLst>
                                      </p:cBhvr>
                                      <p:to>
                                        <a:srgbClr val="C0C0C0"/>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8851">
                                            <p:txEl>
                                              <p:pRg st="3" end="3"/>
                                            </p:txEl>
                                          </p:spTgt>
                                        </p:tgtEl>
                                        <p:attrNameLst>
                                          <p:attrName>style.visibility</p:attrName>
                                        </p:attrNameLst>
                                      </p:cBhvr>
                                      <p:to>
                                        <p:strVal val="visible"/>
                                      </p:to>
                                    </p:set>
                                    <p:animEffect transition="in" filter="dissolve">
                                      <p:cBhvr>
                                        <p:cTn id="23" dur="500"/>
                                        <p:tgtEl>
                                          <p:spTgt spid="78851">
                                            <p:txEl>
                                              <p:pRg st="3" end="3"/>
                                            </p:txEl>
                                          </p:spTgt>
                                        </p:tgtEl>
                                      </p:cBhvr>
                                    </p:animEffect>
                                  </p:childTnLst>
                                  <p:subTnLst>
                                    <p:animClr clrSpc="rgb" dir="cw">
                                      <p:cBhvr override="childStyle">
                                        <p:cTn dur="1" fill="hold" display="0" masterRel="nextClick" afterEffect="1"/>
                                        <p:tgtEl>
                                          <p:spTgt spid="78851">
                                            <p:txEl>
                                              <p:pRg st="3" end="3"/>
                                            </p:txEl>
                                          </p:spTgt>
                                        </p:tgtEl>
                                        <p:attrNameLst>
                                          <p:attrName>ppt_c</p:attrName>
                                        </p:attrNameLst>
                                      </p:cBhvr>
                                      <p:to>
                                        <a:srgbClr val="C0C0C0"/>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78851">
                                            <p:txEl>
                                              <p:pRg st="4" end="4"/>
                                            </p:txEl>
                                          </p:spTgt>
                                        </p:tgtEl>
                                        <p:attrNameLst>
                                          <p:attrName>style.visibility</p:attrName>
                                        </p:attrNameLst>
                                      </p:cBhvr>
                                      <p:to>
                                        <p:strVal val="visible"/>
                                      </p:to>
                                    </p:set>
                                    <p:animEffect transition="in" filter="dissolve">
                                      <p:cBhvr>
                                        <p:cTn id="28" dur="5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78851"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Source of Knowledge </a:t>
            </a:r>
            <a:endParaRPr lang="en-US" altLang="en-US" sz="3600" b="1">
              <a:solidFill>
                <a:srgbClr val="FFFF99"/>
              </a:solidFill>
              <a:latin typeface="Arial Narrow" panose="020B0606020202030204" pitchFamily="34" charset="0"/>
            </a:endParaRPr>
          </a:p>
        </p:txBody>
      </p:sp>
      <p:sp>
        <p:nvSpPr>
          <p:cNvPr id="80899" name="Rectangle 3"/>
          <p:cNvSpPr>
            <a:spLocks noGrp="1" noChangeArrowheads="1"/>
          </p:cNvSpPr>
          <p:nvPr>
            <p:ph type="body" idx="4294967295"/>
          </p:nvPr>
        </p:nvSpPr>
        <p:spPr>
          <a:xfrm>
            <a:off x="0" y="762000"/>
            <a:ext cx="9144000" cy="5486400"/>
          </a:xfrm>
          <a:noFill/>
          <a:ln/>
        </p:spPr>
        <p:txBody>
          <a:bodyPr/>
          <a:lstStyle/>
          <a:p>
            <a:pPr marL="234950" indent="-234950"/>
            <a:r>
              <a:rPr lang="en-US" altLang="en-US" sz="4400" b="1">
                <a:solidFill>
                  <a:srgbClr val="FFFFFF"/>
                </a:solidFill>
                <a:latin typeface="Arial Narrow" panose="020B0606020202030204" pitchFamily="34" charset="0"/>
              </a:rPr>
              <a:t>Supernatural Revelation  </a:t>
            </a:r>
          </a:p>
          <a:p>
            <a:pPr marL="858838" lvl="1" indent="-401638">
              <a:buFontTx/>
              <a:buChar char="•"/>
            </a:pPr>
            <a:r>
              <a:rPr lang="en-US" altLang="en-US" sz="4400" b="1">
                <a:solidFill>
                  <a:srgbClr val="FFFFFF"/>
                </a:solidFill>
                <a:latin typeface="Arial Narrow" panose="020B0606020202030204" pitchFamily="34" charset="0"/>
              </a:rPr>
              <a:t>Foundation of religion</a:t>
            </a:r>
          </a:p>
          <a:p>
            <a:pPr marL="858838" lvl="1" indent="-401638"/>
            <a:r>
              <a:rPr lang="en-US" altLang="en-US" sz="4400" b="1">
                <a:solidFill>
                  <a:srgbClr val="FFFFFF"/>
                </a:solidFill>
                <a:latin typeface="Arial Narrow" panose="020B0606020202030204" pitchFamily="34" charset="0"/>
              </a:rPr>
              <a:t>Claim cannot be verified except where claim intersects the natural world</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80899">
                                            <p:txEl>
                                              <p:pRg st="0" end="0"/>
                                            </p:txEl>
                                          </p:spTgt>
                                        </p:tgtEl>
                                        <p:attrNameLst>
                                          <p:attrName>style.visibility</p:attrName>
                                        </p:attrNameLst>
                                      </p:cBhvr>
                                      <p:to>
                                        <p:strVal val="visible"/>
                                      </p:to>
                                    </p:set>
                                    <p:animEffect transition="in" filter="dissolve">
                                      <p:cBhvr>
                                        <p:cTn id="9" dur="500"/>
                                        <p:tgtEl>
                                          <p:spTgt spid="80899">
                                            <p:txEl>
                                              <p:pRg st="0" end="0"/>
                                            </p:txEl>
                                          </p:spTgt>
                                        </p:tgtEl>
                                      </p:cBhvr>
                                    </p:animEffect>
                                  </p:childTnLst>
                                </p:cTn>
                              </p:par>
                            </p:childTnLst>
                          </p:cTn>
                        </p:par>
                        <p:par>
                          <p:cTn id="10" fill="hold" nodeType="afterGroup">
                            <p:stCondLst>
                              <p:cond delay="500"/>
                            </p:stCondLst>
                            <p:childTnLst>
                              <p:par>
                                <p:cTn id="11" presetID="9" presetClass="entr" presetSubtype="0" fill="hold" grpId="0" nodeType="afterEffect">
                                  <p:stCondLst>
                                    <p:cond delay="500"/>
                                  </p:stCondLst>
                                  <p:childTnLst>
                                    <p:set>
                                      <p:cBhvr>
                                        <p:cTn id="12" dur="1" fill="hold">
                                          <p:stCondLst>
                                            <p:cond delay="0"/>
                                          </p:stCondLst>
                                        </p:cTn>
                                        <p:tgtEl>
                                          <p:spTgt spid="80899">
                                            <p:txEl>
                                              <p:pRg st="1" end="1"/>
                                            </p:txEl>
                                          </p:spTgt>
                                        </p:tgtEl>
                                        <p:attrNameLst>
                                          <p:attrName>style.visibility</p:attrName>
                                        </p:attrNameLst>
                                      </p:cBhvr>
                                      <p:to>
                                        <p:strVal val="visible"/>
                                      </p:to>
                                    </p:set>
                                    <p:animEffect transition="in" filter="dissolve">
                                      <p:cBhvr>
                                        <p:cTn id="13" dur="500"/>
                                        <p:tgtEl>
                                          <p:spTgt spid="80899">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80899">
                                            <p:txEl>
                                              <p:pRg st="2" end="2"/>
                                            </p:txEl>
                                          </p:spTgt>
                                        </p:tgtEl>
                                        <p:attrNameLst>
                                          <p:attrName>style.visibility</p:attrName>
                                        </p:attrNameLst>
                                      </p:cBhvr>
                                      <p:to>
                                        <p:strVal val="visible"/>
                                      </p:to>
                                    </p:set>
                                    <p:animEffect transition="in" filter="dissolve">
                                      <p:cBhvr>
                                        <p:cTn id="18" dur="500"/>
                                        <p:tgtEl>
                                          <p:spTgt spid="808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idx="4294967295"/>
          </p:nvPr>
        </p:nvSpPr>
        <p:spPr>
          <a:xfrm>
            <a:off x="0" y="0"/>
            <a:ext cx="9144000" cy="669925"/>
          </a:xfrm>
          <a:noFill/>
          <a:ln/>
        </p:spPr>
        <p:txBody>
          <a:bodyPr lIns="0" tIns="0" rIns="0" bIns="0">
            <a:spAutoFit/>
          </a:bodyPr>
          <a:lstStyle/>
          <a:p>
            <a:pPr defTabSz="381000"/>
            <a:r>
              <a:rPr lang="en-US" altLang="en-US" b="1" u="sng">
                <a:solidFill>
                  <a:srgbClr val="A0D0FF"/>
                </a:solidFill>
                <a:latin typeface="Arial Narrow" panose="020B0606020202030204" pitchFamily="34" charset="0"/>
              </a:rPr>
              <a:t>Claims of the Word of God</a:t>
            </a:r>
            <a:endParaRPr lang="en-US" altLang="en-US" sz="3600" b="1">
              <a:solidFill>
                <a:srgbClr val="FFFF99"/>
              </a:solidFill>
              <a:latin typeface="Arial Narrow" panose="020B0606020202030204" pitchFamily="34" charset="0"/>
            </a:endParaRPr>
          </a:p>
        </p:txBody>
      </p:sp>
      <p:sp>
        <p:nvSpPr>
          <p:cNvPr id="52227" name="Rectangle 3"/>
          <p:cNvSpPr>
            <a:spLocks noGrp="1" noChangeArrowheads="1"/>
          </p:cNvSpPr>
          <p:nvPr>
            <p:ph type="body" idx="4294967295"/>
          </p:nvPr>
        </p:nvSpPr>
        <p:spPr>
          <a:xfrm>
            <a:off x="0" y="762000"/>
            <a:ext cx="9144000" cy="6096000"/>
          </a:xfrm>
          <a:noFill/>
          <a:ln/>
        </p:spPr>
        <p:txBody>
          <a:bodyPr/>
          <a:lstStyle/>
          <a:p>
            <a:pPr marL="290513" indent="-290513"/>
            <a:r>
              <a:rPr lang="en-US" altLang="en-US" sz="4400" b="1" dirty="0">
                <a:solidFill>
                  <a:srgbClr val="FFFFFF"/>
                </a:solidFill>
                <a:latin typeface="Arial Narrow" panose="020B0606020202030204" pitchFamily="34" charset="0"/>
              </a:rPr>
              <a:t>2 Timothy 3:16-17</a:t>
            </a:r>
          </a:p>
          <a:p>
            <a:pPr marL="290513" indent="-290513"/>
            <a:r>
              <a:rPr lang="en-US" altLang="en-US" sz="4400" b="1" dirty="0">
                <a:solidFill>
                  <a:srgbClr val="FFFFFF"/>
                </a:solidFill>
                <a:latin typeface="Arial Narrow" panose="020B0606020202030204" pitchFamily="34" charset="0"/>
              </a:rPr>
              <a:t>2 Peter 1:21</a:t>
            </a:r>
          </a:p>
          <a:p>
            <a:pPr marL="290513" indent="-290513"/>
            <a:r>
              <a:rPr lang="en-US" altLang="en-US" sz="4400" b="1" dirty="0">
                <a:solidFill>
                  <a:srgbClr val="FFFFFF"/>
                </a:solidFill>
                <a:latin typeface="Arial Narrow" panose="020B0606020202030204" pitchFamily="34" charset="0"/>
              </a:rPr>
              <a:t>Exodus 17:14; Jeremiah 30:2</a:t>
            </a:r>
          </a:p>
          <a:p>
            <a:pPr marL="290513" indent="-290513"/>
            <a:r>
              <a:rPr lang="en-US" altLang="en-US" sz="4400" b="1" dirty="0">
                <a:solidFill>
                  <a:srgbClr val="FFFFFF"/>
                </a:solidFill>
                <a:latin typeface="Arial Narrow" panose="020B0606020202030204" pitchFamily="34" charset="0"/>
              </a:rPr>
              <a:t>1 Peter 1:10-11; 1 Thessalonians 2:13</a:t>
            </a:r>
          </a:p>
          <a:p>
            <a:pPr marL="290513" indent="-290513"/>
            <a:r>
              <a:rPr lang="en-US" altLang="en-US" sz="4400" b="1" dirty="0" smtClean="0">
                <a:solidFill>
                  <a:srgbClr val="FFFFFF"/>
                </a:solidFill>
                <a:latin typeface="Arial Narrow" panose="020B0606020202030204" pitchFamily="34" charset="0"/>
              </a:rPr>
              <a:t>Matt. 1:22-23 / Isa.  Acts 4:24-25 / Ps. 2.  Heb. 3:7 / Ps. 95.     2 </a:t>
            </a:r>
            <a:r>
              <a:rPr lang="en-US" altLang="en-US" sz="4400" b="1" dirty="0">
                <a:solidFill>
                  <a:srgbClr val="FFFFFF"/>
                </a:solidFill>
                <a:latin typeface="Arial Narrow" panose="020B0606020202030204" pitchFamily="34" charset="0"/>
              </a:rPr>
              <a:t>Peter 3:15-16</a:t>
            </a:r>
          </a:p>
          <a:p>
            <a:pPr marL="290513" indent="-290513"/>
            <a:r>
              <a:rPr lang="en-US" altLang="en-US" sz="4400" b="1" dirty="0">
                <a:solidFill>
                  <a:srgbClr val="FFFFFF"/>
                </a:solidFill>
                <a:latin typeface="Arial Narrow" panose="020B0606020202030204" pitchFamily="34" charset="0"/>
              </a:rPr>
              <a:t>Psalm 19:1-9; Matt. 24:35; John 17:17</a:t>
            </a: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2226"/>
                                        </p:tgtEl>
                                        <p:attrNameLst>
                                          <p:attrName>style.visibility</p:attrName>
                                        </p:attrNameLst>
                                      </p:cBhvr>
                                      <p:to>
                                        <p:strVal val="visible"/>
                                      </p:to>
                                    </p:set>
                                  </p:childTnLst>
                                </p:cTn>
                              </p:par>
                            </p:childTnLst>
                          </p:cTn>
                        </p:par>
                        <p:par>
                          <p:cTn id="7" fill="hold" nodeType="withGroup">
                            <p:stCondLst>
                              <p:cond delay="0"/>
                            </p:stCondLst>
                            <p:childTnLst>
                              <p:par>
                                <p:cTn id="8" presetID="3" presetClass="entr" presetSubtype="5" fill="hold" grpId="0" nodeType="afterEffect">
                                  <p:stCondLst>
                                    <p:cond delay="0"/>
                                  </p:stCondLst>
                                  <p:childTnLst>
                                    <p:set>
                                      <p:cBhvr>
                                        <p:cTn id="9" dur="1" fill="hold">
                                          <p:stCondLst>
                                            <p:cond delay="0"/>
                                          </p:stCondLst>
                                        </p:cTn>
                                        <p:tgtEl>
                                          <p:spTgt spid="52227">
                                            <p:txEl>
                                              <p:pRg st="0" end="0"/>
                                            </p:txEl>
                                          </p:spTgt>
                                        </p:tgtEl>
                                        <p:attrNameLst>
                                          <p:attrName>style.visibility</p:attrName>
                                        </p:attrNameLst>
                                      </p:cBhvr>
                                      <p:to>
                                        <p:strVal val="visible"/>
                                      </p:to>
                                    </p:set>
                                    <p:animEffect transition="in" filter="blinds(vertical)">
                                      <p:cBhvr>
                                        <p:cTn id="10" dur="500"/>
                                        <p:tgtEl>
                                          <p:spTgt spid="52227">
                                            <p:txEl>
                                              <p:pRg st="0" end="0"/>
                                            </p:txEl>
                                          </p:spTgt>
                                        </p:tgtEl>
                                      </p:cBhvr>
                                    </p:animEffect>
                                  </p:childTnLst>
                                  <p:subTnLst>
                                    <p:animClr clrSpc="rgb" dir="cw">
                                      <p:cBhvr override="childStyle">
                                        <p:cTn dur="1" fill="hold" display="0" masterRel="nextClick" afterEffect="1"/>
                                        <p:tgtEl>
                                          <p:spTgt spid="52227">
                                            <p:txEl>
                                              <p:pRg st="0" end="0"/>
                                            </p:txEl>
                                          </p:spTgt>
                                        </p:tgtEl>
                                        <p:attrNameLst>
                                          <p:attrName>ppt_c</p:attrName>
                                        </p:attrNameLst>
                                      </p:cBhvr>
                                      <p:to>
                                        <a:srgbClr val="C0C0C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52227">
                                            <p:txEl>
                                              <p:pRg st="1" end="1"/>
                                            </p:txEl>
                                          </p:spTgt>
                                        </p:tgtEl>
                                        <p:attrNameLst>
                                          <p:attrName>style.visibility</p:attrName>
                                        </p:attrNameLst>
                                      </p:cBhvr>
                                      <p:to>
                                        <p:strVal val="visible"/>
                                      </p:to>
                                    </p:set>
                                    <p:animEffect transition="in" filter="blinds(vertical)">
                                      <p:cBhvr>
                                        <p:cTn id="15" dur="500"/>
                                        <p:tgtEl>
                                          <p:spTgt spid="52227">
                                            <p:txEl>
                                              <p:pRg st="1" end="1"/>
                                            </p:txEl>
                                          </p:spTgt>
                                        </p:tgtEl>
                                      </p:cBhvr>
                                    </p:animEffect>
                                  </p:childTnLst>
                                  <p:subTnLst>
                                    <p:animClr clrSpc="rgb" dir="cw">
                                      <p:cBhvr override="childStyle">
                                        <p:cTn dur="1" fill="hold" display="0" masterRel="nextClick" afterEffect="1"/>
                                        <p:tgtEl>
                                          <p:spTgt spid="52227">
                                            <p:txEl>
                                              <p:pRg st="1" end="1"/>
                                            </p:txEl>
                                          </p:spTgt>
                                        </p:tgtEl>
                                        <p:attrNameLst>
                                          <p:attrName>ppt_c</p:attrName>
                                        </p:attrNameLst>
                                      </p:cBhvr>
                                      <p:to>
                                        <a:srgbClr val="C0C0C0"/>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5" fill="hold" grpId="0" nodeType="clickEffect">
                                  <p:stCondLst>
                                    <p:cond delay="0"/>
                                  </p:stCondLst>
                                  <p:childTnLst>
                                    <p:set>
                                      <p:cBhvr>
                                        <p:cTn id="19" dur="1" fill="hold">
                                          <p:stCondLst>
                                            <p:cond delay="0"/>
                                          </p:stCondLst>
                                        </p:cTn>
                                        <p:tgtEl>
                                          <p:spTgt spid="52227">
                                            <p:txEl>
                                              <p:pRg st="2" end="2"/>
                                            </p:txEl>
                                          </p:spTgt>
                                        </p:tgtEl>
                                        <p:attrNameLst>
                                          <p:attrName>style.visibility</p:attrName>
                                        </p:attrNameLst>
                                      </p:cBhvr>
                                      <p:to>
                                        <p:strVal val="visible"/>
                                      </p:to>
                                    </p:set>
                                    <p:animEffect transition="in" filter="blinds(vertical)">
                                      <p:cBhvr>
                                        <p:cTn id="20" dur="500"/>
                                        <p:tgtEl>
                                          <p:spTgt spid="52227">
                                            <p:txEl>
                                              <p:pRg st="2" end="2"/>
                                            </p:txEl>
                                          </p:spTgt>
                                        </p:tgtEl>
                                      </p:cBhvr>
                                    </p:animEffect>
                                  </p:childTnLst>
                                  <p:subTnLst>
                                    <p:animClr clrSpc="rgb" dir="cw">
                                      <p:cBhvr override="childStyle">
                                        <p:cTn dur="1" fill="hold" display="0" masterRel="nextClick" afterEffect="1"/>
                                        <p:tgtEl>
                                          <p:spTgt spid="52227">
                                            <p:txEl>
                                              <p:pRg st="2" end="2"/>
                                            </p:txEl>
                                          </p:spTgt>
                                        </p:tgtEl>
                                        <p:attrNameLst>
                                          <p:attrName>ppt_c</p:attrName>
                                        </p:attrNameLst>
                                      </p:cBhvr>
                                      <p:to>
                                        <a:srgbClr val="C0C0C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5" fill="hold" grpId="0" nodeType="clickEffect">
                                  <p:stCondLst>
                                    <p:cond delay="0"/>
                                  </p:stCondLst>
                                  <p:childTnLst>
                                    <p:set>
                                      <p:cBhvr>
                                        <p:cTn id="24" dur="1" fill="hold">
                                          <p:stCondLst>
                                            <p:cond delay="0"/>
                                          </p:stCondLst>
                                        </p:cTn>
                                        <p:tgtEl>
                                          <p:spTgt spid="52227">
                                            <p:txEl>
                                              <p:pRg st="3" end="3"/>
                                            </p:txEl>
                                          </p:spTgt>
                                        </p:tgtEl>
                                        <p:attrNameLst>
                                          <p:attrName>style.visibility</p:attrName>
                                        </p:attrNameLst>
                                      </p:cBhvr>
                                      <p:to>
                                        <p:strVal val="visible"/>
                                      </p:to>
                                    </p:set>
                                    <p:animEffect transition="in" filter="blinds(vertical)">
                                      <p:cBhvr>
                                        <p:cTn id="25" dur="500"/>
                                        <p:tgtEl>
                                          <p:spTgt spid="52227">
                                            <p:txEl>
                                              <p:pRg st="3" end="3"/>
                                            </p:txEl>
                                          </p:spTgt>
                                        </p:tgtEl>
                                      </p:cBhvr>
                                    </p:animEffect>
                                  </p:childTnLst>
                                  <p:subTnLst>
                                    <p:animClr clrSpc="rgb" dir="cw">
                                      <p:cBhvr override="childStyle">
                                        <p:cTn dur="1" fill="hold" display="0" masterRel="nextClick" afterEffect="1"/>
                                        <p:tgtEl>
                                          <p:spTgt spid="52227">
                                            <p:txEl>
                                              <p:pRg st="3" end="3"/>
                                            </p:txEl>
                                          </p:spTgt>
                                        </p:tgtEl>
                                        <p:attrNameLst>
                                          <p:attrName>ppt_c</p:attrName>
                                        </p:attrNameLst>
                                      </p:cBhvr>
                                      <p:to>
                                        <a:srgbClr val="C0C0C0"/>
                                      </p:to>
                                    </p:animClr>
                                  </p:sub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5" fill="hold" grpId="0" nodeType="clickEffect">
                                  <p:stCondLst>
                                    <p:cond delay="0"/>
                                  </p:stCondLst>
                                  <p:childTnLst>
                                    <p:set>
                                      <p:cBhvr>
                                        <p:cTn id="29" dur="1" fill="hold">
                                          <p:stCondLst>
                                            <p:cond delay="0"/>
                                          </p:stCondLst>
                                        </p:cTn>
                                        <p:tgtEl>
                                          <p:spTgt spid="52227">
                                            <p:txEl>
                                              <p:pRg st="4" end="4"/>
                                            </p:txEl>
                                          </p:spTgt>
                                        </p:tgtEl>
                                        <p:attrNameLst>
                                          <p:attrName>style.visibility</p:attrName>
                                        </p:attrNameLst>
                                      </p:cBhvr>
                                      <p:to>
                                        <p:strVal val="visible"/>
                                      </p:to>
                                    </p:set>
                                    <p:animEffect transition="in" filter="blinds(vertical)">
                                      <p:cBhvr>
                                        <p:cTn id="30" dur="500"/>
                                        <p:tgtEl>
                                          <p:spTgt spid="52227">
                                            <p:txEl>
                                              <p:pRg st="4" end="4"/>
                                            </p:txEl>
                                          </p:spTgt>
                                        </p:tgtEl>
                                      </p:cBhvr>
                                    </p:animEffect>
                                  </p:childTnLst>
                                  <p:subTnLst>
                                    <p:animClr clrSpc="rgb" dir="cw">
                                      <p:cBhvr override="childStyle">
                                        <p:cTn dur="1" fill="hold" display="0" masterRel="nextClick" afterEffect="1"/>
                                        <p:tgtEl>
                                          <p:spTgt spid="52227">
                                            <p:txEl>
                                              <p:pRg st="4" end="4"/>
                                            </p:txEl>
                                          </p:spTgt>
                                        </p:tgtEl>
                                        <p:attrNameLst>
                                          <p:attrName>ppt_c</p:attrName>
                                        </p:attrNameLst>
                                      </p:cBhvr>
                                      <p:to>
                                        <a:srgbClr val="C0C0C0"/>
                                      </p:to>
                                    </p:animClr>
                                  </p:sub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5" fill="hold" grpId="0" nodeType="clickEffect">
                                  <p:stCondLst>
                                    <p:cond delay="0"/>
                                  </p:stCondLst>
                                  <p:childTnLst>
                                    <p:set>
                                      <p:cBhvr>
                                        <p:cTn id="34" dur="1" fill="hold">
                                          <p:stCondLst>
                                            <p:cond delay="0"/>
                                          </p:stCondLst>
                                        </p:cTn>
                                        <p:tgtEl>
                                          <p:spTgt spid="52227">
                                            <p:txEl>
                                              <p:pRg st="5" end="5"/>
                                            </p:txEl>
                                          </p:spTgt>
                                        </p:tgtEl>
                                        <p:attrNameLst>
                                          <p:attrName>style.visibility</p:attrName>
                                        </p:attrNameLst>
                                      </p:cBhvr>
                                      <p:to>
                                        <p:strVal val="visible"/>
                                      </p:to>
                                    </p:set>
                                    <p:animEffect transition="in" filter="blinds(vertical)">
                                      <p:cBhvr>
                                        <p:cTn id="35" dur="500"/>
                                        <p:tgtEl>
                                          <p:spTgt spid="522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uiExpand="1" build="p"/>
    </p:bld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Sermon 1</Template>
  <TotalTime>1235</TotalTime>
  <Words>1088</Words>
  <Application>Microsoft Office PowerPoint</Application>
  <PresentationFormat>On-screen Show (4:3)</PresentationFormat>
  <Paragraphs>147</Paragraphs>
  <Slides>24</Slides>
  <Notes>24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24</vt:i4>
      </vt:variant>
    </vt:vector>
  </HeadingPairs>
  <TitlesOfParts>
    <vt:vector size="31" baseType="lpstr">
      <vt:lpstr>Arial</vt:lpstr>
      <vt:lpstr>Wingdings</vt:lpstr>
      <vt:lpstr>Manuscript</vt:lpstr>
      <vt:lpstr>Arial Narrow</vt:lpstr>
      <vt:lpstr>Custom Design</vt:lpstr>
      <vt:lpstr>1_Custom Design</vt:lpstr>
      <vt:lpstr>3_Default Design</vt:lpstr>
      <vt:lpstr>Grace Bible Church  Glorifying God  by Making Disciples of Jesus Christ</vt:lpstr>
      <vt:lpstr>A reminder to consider others Please:</vt:lpstr>
      <vt:lpstr>Why We Believe the Bible</vt:lpstr>
      <vt:lpstr>Why We Believe the Bible</vt:lpstr>
      <vt:lpstr>Source of Knowledge </vt:lpstr>
      <vt:lpstr>Source of Knowledge </vt:lpstr>
      <vt:lpstr>Source of Knowledge </vt:lpstr>
      <vt:lpstr>Source of Knowledge </vt:lpstr>
      <vt:lpstr>Claims of the Word of God</vt:lpstr>
      <vt:lpstr>Proof from the Physical World</vt:lpstr>
      <vt:lpstr>Proof from the Physical World</vt:lpstr>
      <vt:lpstr>Historical Accuracy</vt:lpstr>
      <vt:lpstr>The Biblical Writers</vt:lpstr>
      <vt:lpstr>Prophecy</vt:lpstr>
      <vt:lpstr>Prophecy</vt:lpstr>
      <vt:lpstr>Prophecy</vt:lpstr>
      <vt:lpstr>Prophecy</vt:lpstr>
      <vt:lpstr>Internal Character of the Bible</vt:lpstr>
      <vt:lpstr>Internal Character of the Bible</vt:lpstr>
      <vt:lpstr>Answers Philosophical Questions </vt:lpstr>
      <vt:lpstr>Answers Philosophical Questions </vt:lpstr>
      <vt:lpstr>Preservation </vt:lpstr>
      <vt:lpstr>Conclusions</vt:lpstr>
      <vt:lpstr>Grace Bible Church  Glorifying God  by Making Disciples of Jesus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Grace Bible Church</dc:title>
  <dc:creator>Scott Harris</dc:creator>
  <cp:lastModifiedBy>Microsoft account</cp:lastModifiedBy>
  <cp:revision>51</cp:revision>
  <dcterms:modified xsi:type="dcterms:W3CDTF">2026-09-10T18:20:58Z</dcterms:modified>
</cp:coreProperties>
</file>