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  <p:sldMasterId id="2147483685" r:id="rId3"/>
  </p:sldMasterIdLst>
  <p:notesMasterIdLst>
    <p:notesMasterId r:id="rId41"/>
  </p:notesMasterIdLst>
  <p:sldIdLst>
    <p:sldId id="296" r:id="rId4"/>
    <p:sldId id="299" r:id="rId5"/>
    <p:sldId id="300" r:id="rId6"/>
    <p:sldId id="260" r:id="rId7"/>
    <p:sldId id="305" r:id="rId8"/>
    <p:sldId id="278" r:id="rId9"/>
    <p:sldId id="301" r:id="rId10"/>
    <p:sldId id="302" r:id="rId11"/>
    <p:sldId id="303" r:id="rId12"/>
    <p:sldId id="306" r:id="rId13"/>
    <p:sldId id="304" r:id="rId14"/>
    <p:sldId id="279" r:id="rId15"/>
    <p:sldId id="307" r:id="rId16"/>
    <p:sldId id="308" r:id="rId17"/>
    <p:sldId id="280" r:id="rId18"/>
    <p:sldId id="309" r:id="rId19"/>
    <p:sldId id="310" r:id="rId20"/>
    <p:sldId id="281" r:id="rId21"/>
    <p:sldId id="311" r:id="rId22"/>
    <p:sldId id="312" r:id="rId23"/>
    <p:sldId id="313" r:id="rId24"/>
    <p:sldId id="282" r:id="rId25"/>
    <p:sldId id="283" r:id="rId26"/>
    <p:sldId id="314" r:id="rId27"/>
    <p:sldId id="315" r:id="rId28"/>
    <p:sldId id="284" r:id="rId29"/>
    <p:sldId id="286" r:id="rId30"/>
    <p:sldId id="316" r:id="rId31"/>
    <p:sldId id="317" r:id="rId32"/>
    <p:sldId id="318" r:id="rId33"/>
    <p:sldId id="319" r:id="rId34"/>
    <p:sldId id="320" r:id="rId35"/>
    <p:sldId id="287" r:id="rId36"/>
    <p:sldId id="321" r:id="rId37"/>
    <p:sldId id="322" r:id="rId38"/>
    <p:sldId id="323" r:id="rId39"/>
    <p:sldId id="297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92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36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789428-71C6-475A-ACF5-C3DED584B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24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64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9016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037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246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20947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9018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5293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74971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64489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80404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80032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956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91677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2411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04464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82212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95030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652701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14196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37867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021463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43344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06EC6-E94B-4215-A1A4-548F32414892}" type="slidenum">
              <a:rPr lang="en-US" altLang="en-US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63242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59566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22368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032673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7301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866196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207670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78524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9665E5-7169-468C-A900-764DBEE5E0FA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22156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446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37301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080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13940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2437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3523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09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5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771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0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20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8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8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67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7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418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5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38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46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6037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47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03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7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50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218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0315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24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46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0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0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60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13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1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348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fontAlgn="base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735013" indent="-163513" algn="l" rtl="0" fontAlgn="base">
        <a:spcBef>
          <a:spcPct val="20000"/>
        </a:spcBef>
        <a:spcAft>
          <a:spcPct val="0"/>
        </a:spcAft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3pPr>
      <a:lvl4pPr marL="1025525" indent="-176213" algn="l" rtl="0" fontAlgn="base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 kern="1200">
          <a:solidFill>
            <a:schemeClr val="bg1"/>
          </a:solidFill>
          <a:latin typeface="+mn-lt"/>
          <a:ea typeface="+mn-ea"/>
          <a:cs typeface="+mn-cs"/>
        </a:defRPr>
      </a:lvl4pPr>
      <a:lvl5pPr marL="1254125" indent="-114300" algn="l" rtl="0" fontAlgn="base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 - Context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Salvation brings radical change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death to life (2:5)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futile to renewed mind (4:17-23)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sinful to righteous man (4:22-24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disobedient to son (5:1-6)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darkness to light (5:7-14)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 unwise to wise (5:15) </a:t>
            </a:r>
          </a:p>
          <a:p>
            <a:pPr eaLnBrk="1" hangingPunct="1"/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46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 - Context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Walk in wisdom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pertaining to: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time (5:16) </a:t>
            </a:r>
          </a:p>
          <a:p>
            <a:pPr lvl="1"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U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nderstanding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will of God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(5:17)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True spirituality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(5:18-21)</a:t>
            </a:r>
          </a:p>
          <a:p>
            <a:pPr lvl="1"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amily roles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(5:22-6:4)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Work ethic (6:5-9)</a:t>
            </a:r>
          </a:p>
        </p:txBody>
      </p:sp>
    </p:spTree>
    <p:extLst>
      <p:ext uri="{BB962C8B-B14F-4D97-AF65-F5344CB8AC3E}">
        <p14:creationId xmlns:p14="http://schemas.microsoft.com/office/powerpoint/2010/main" val="2903445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Walk as Wise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blevpw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blepō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Literal = “to see,”   Figurative = “to notice carefully”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 walk casually on a wide, smooth road for there is little danger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hazardous road requires careful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attention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Life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a road full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dangers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Walk as Wise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arrive at the proper destination you must pay close attention to and follow the map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Most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people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don’t pay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attention because they don’t know where they are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going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96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Walk as Wise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 know where you are going? Are you of the dangers along the way?  - Matthew 7:13-14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Intelligence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education and knowledge do not guarantee wisdom for there are many such educated fools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98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FOOLISHNESS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Foolishness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= not living according to the reality of truth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Psalm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14:1 &amp; 53:1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–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Includes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avowed atheist and those that live as practical atheists - Romans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1:21-22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FOOLISHNESS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Corinthians 2:14 - foolishness is the natural state of man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Ephesians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4:17-18 - apart from Christ, mankind lives in the futility of their mind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cannot argue a fool into the kingdom of God, because they are right in their own eyes - Proverbs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12:15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84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FOOLISHNESS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Everyone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was foolish and those who are not yet saved by God’s grace through faith in Christ still are foolish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6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contrasts foolishness - the wise live in accord with reality. Christians according to God’s word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takes knowledge and applies it in striving to do God’s will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 is radically changed and continues to be changed including gaining the “mind of Christ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”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Believers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grow in grace, knowledge &amp; wisdom learning from the Holy Spirit (2 Pet 3:18; 1 John 2:20-21, 27)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Proverbs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gives many descriptions &amp; characteristics of wisdom - which begins with the fear of the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Lord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Until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glorification we will still struggle against sin and so must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“look carefully how you walk”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to be wise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Bible is the source of wisdom for it explains the will of God upon which wisdom is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built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432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There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no good excuse to live in foolishness when God’s wisdom is available to anyone who will seek it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8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Redeeming the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Time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Redeem, </a:t>
            </a:r>
            <a:r>
              <a:rPr lang="en-US" altLang="en-US" sz="4400" b="1" dirty="0" err="1" smtClean="0">
                <a:solidFill>
                  <a:srgbClr val="FFFFFF"/>
                </a:solidFill>
                <a:latin typeface="TekniaGreek" panose="02000503060000020004" pitchFamily="2" charset="0"/>
              </a:rPr>
              <a:t>ejxagoravzw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exagorazō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as a root in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manumission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a slave to freedom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Here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it is used in the sense of “buying which exhausts the possibilities available” in regards to time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Time here is not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crovnoV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chronos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time measurement. It is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kairovV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kairos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specified time periods / seasons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Peter 1:17 - it refers to your time of dwelling on earth. Psalm 90:12 - consider it and use that time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wisely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Ecclesiastes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3 - there is a time / season for everything  - including an appointed time to die (Hebrews 9:27)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Wisdom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makes the most of the opportunities presented in life.  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Greek statue, Opportunity, by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Lysippus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0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Redeeming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time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is not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an invitation to busyness, it is to follow Jesus’ example: unhurried, but steadfast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95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The Days are Evil</a:t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5:16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There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many traps to squander your time: Busyness as well as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leisure &amp; 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selfish pursuits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Time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precious, but it is not a commodity that can be stored or traded. 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Benjamin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Franklin: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Time . . . is the stuff life is made of</a:t>
            </a:r>
            <a:endParaRPr lang="en-US" altLang="en-US" sz="4400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foolish are self-centered and view life as revolving around themselves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Success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 worldly pursuits - wealth, fame, fortune, happiness, power, prestige, pleasure - is still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vanity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Only wisdom can keep you balanced, and wisdom is based on knowing God &amp; His will to follow it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Knowing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God’s will requires knowing His word, the Bible, for it gives His commands and priorities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1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Seek first His kingdom and His righteousness (Mt. 6:33).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Love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Lord God with all your heart, soul &amp; mind (Mt. 22).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Love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your neighbor as yourself (Mt. 22).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5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200977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Purpose of Grace Bible Church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Glorifying God </a:t>
            </a:r>
            <a:b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by Making Disciples of Jesus Christ</a:t>
            </a: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9144000" cy="4572000"/>
          </a:xfrm>
          <a:noFill/>
          <a:ln/>
        </p:spPr>
        <p:txBody>
          <a:bodyPr/>
          <a:lstStyle/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Communicating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	Evangelism </a:t>
            </a:r>
          </a:p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Caring for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Fellowship</a:t>
            </a: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Cultivating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Edification </a:t>
            </a:r>
            <a:endParaRPr lang="en-US" altLang="en-US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Celebrating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Worship</a:t>
            </a:r>
          </a:p>
        </p:txBody>
      </p:sp>
    </p:spTree>
    <p:extLst>
      <p:ext uri="{BB962C8B-B14F-4D97-AF65-F5344CB8AC3E}">
        <p14:creationId xmlns:p14="http://schemas.microsoft.com/office/powerpoint/2010/main" val="985864143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Husbands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love your wife (Eph. 5).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Wives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see to it that you respect your husband (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Eph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5).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Raise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your children in the nurture &amp; admonition of the Lord without provoking them to anger or causing them to lose heart (Eph. 6, Col. 4).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296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Serve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Lord with gladness (Ps 100)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Offer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to God your sacrifices of praise (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Heb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13).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your spiritual gifts with love (1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Cor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12 &amp; 13).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wise in what is good and simple in what is evil (Rom. 16:19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9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Understand the Will of the Lord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5:17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*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Be holy and humble (1 Peter 1:16; 5:6).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*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Fulfill the one another commands (many Scriptures)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13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smtClean="0">
                <a:solidFill>
                  <a:srgbClr val="A0D0FF"/>
                </a:solidFill>
                <a:latin typeface="Arial Narrow" panose="020B0606020202030204" pitchFamily="34" charset="0"/>
              </a:rPr>
              <a:t>Conclusions</a:t>
            </a:r>
            <a:endParaRPr lang="en-US" altLang="en-US" sz="3600" b="1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you being wise to make the most of the opportunities God gives in life, or are you squandering them?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What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 you want your epitaph to be - written in your obituary and on your tombstone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What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 you want to hear when you stand before God after death?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smtClean="0">
                <a:solidFill>
                  <a:srgbClr val="A0D0FF"/>
                </a:solidFill>
                <a:latin typeface="Arial Narrow" panose="020B0606020202030204" pitchFamily="34" charset="0"/>
              </a:rPr>
              <a:t>Conclusions</a:t>
            </a:r>
            <a:endParaRPr lang="en-US" altLang="en-US" sz="3600" b="1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one in their right mind wants to be rejected and condemned to Hell, but the vast majority of humanity will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will want to hear,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“Well done, good and faithful slave . . . enter into the joy of your master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”</a:t>
            </a:r>
            <a:endParaRPr lang="en-US" altLang="en-US" sz="4400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0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smtClean="0">
                <a:solidFill>
                  <a:srgbClr val="A0D0FF"/>
                </a:solidFill>
                <a:latin typeface="Arial Narrow" panose="020B0606020202030204" pitchFamily="34" charset="0"/>
              </a:rPr>
              <a:t>Conclusions</a:t>
            </a:r>
            <a:endParaRPr lang="en-US" altLang="en-US" sz="3600" b="1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purpose &amp; goals for life will by &amp; large determine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what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 will do with your time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 always look back 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&amp; </a:t>
            </a:r>
            <a:r>
              <a:rPr lang="en-US" altLang="en-US" sz="4400" b="1" smtClean="0">
                <a:solidFill>
                  <a:srgbClr val="FFFFFF"/>
                </a:solidFill>
                <a:latin typeface="Arial Narrow" panose="020B0606020202030204" pitchFamily="34" charset="0"/>
              </a:rPr>
              <a:t>see 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better </a:t>
            </a:r>
            <a:r>
              <a:rPr lang="en-US" altLang="en-US" sz="4400" b="1" smtClean="0">
                <a:solidFill>
                  <a:srgbClr val="FFFFFF"/>
                </a:solidFill>
                <a:latin typeface="Arial Narrow" panose="020B0606020202030204" pitchFamily="34" charset="0"/>
              </a:rPr>
              <a:t>ways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 could have used your time - learn from that to do better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now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99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smtClean="0">
                <a:solidFill>
                  <a:srgbClr val="A0D0FF"/>
                </a:solidFill>
                <a:latin typeface="Arial Narrow" panose="020B0606020202030204" pitchFamily="34" charset="0"/>
              </a:rPr>
              <a:t>Conclusions</a:t>
            </a:r>
            <a:endParaRPr lang="en-US" altLang="en-US" sz="3600" b="1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God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forgiving and wants us to learn from the past, but look to the future as did Paul - Philippians 3:12-14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 follow Paul’s example, you will be personally blessed and bless others in helping them mature also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37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7432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Review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0284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We have also covered Baptism, the necessity of obedience, and the interconnection of spiritual gifts &amp; ministry.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Every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 is to serve God according to the gifts, ministry &amp; empowerment 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gives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7432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Review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0284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Spiritual Gifts Inventory &amp; the Opportunity Sheet are available in the back of the church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39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 - Context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Eph. 1-3 – The Christian’s Position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Chosen, Sealed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Saved by grace, United in one body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Mystery revealed</a:t>
            </a:r>
          </a:p>
        </p:txBody>
      </p:sp>
    </p:spTree>
    <p:extLst>
      <p:ext uri="{BB962C8B-B14F-4D97-AF65-F5344CB8AC3E}">
        <p14:creationId xmlns:p14="http://schemas.microsoft.com/office/powerpoint/2010/main" val="34081057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 - Context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Eph. 4-6 – The Christian’s Practice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Walk worthy of calling;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Not as Gentiles;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 love;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As children of light;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wisdom;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Stand firm in spiritual warfare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931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Redeeming the Time - Context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Ephesians 5:15-17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Eph. 5:15 – The 5</a:t>
            </a:r>
            <a:r>
              <a:rPr lang="en-US" altLang="en-US" sz="4400" b="1" baseline="30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command concerning the Christian’s walk, and the 8</a:t>
            </a:r>
            <a:r>
              <a:rPr lang="en-US" altLang="en-US" sz="4400" b="1" baseline="30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use of “therefore”</a:t>
            </a:r>
          </a:p>
        </p:txBody>
      </p:sp>
    </p:spTree>
    <p:extLst>
      <p:ext uri="{BB962C8B-B14F-4D97-AF65-F5344CB8AC3E}">
        <p14:creationId xmlns:p14="http://schemas.microsoft.com/office/powerpoint/2010/main" val="14677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918</TotalTime>
  <Words>1391</Words>
  <Application>Microsoft Office PowerPoint</Application>
  <PresentationFormat>On-screen Show (4:3)</PresentationFormat>
  <Paragraphs>170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Arial Narrow</vt:lpstr>
      <vt:lpstr>TekniaGreek</vt:lpstr>
      <vt:lpstr>Times New Roman</vt:lpstr>
      <vt:lpstr>Wingdings</vt:lpstr>
      <vt:lpstr>Custom Design</vt:lpstr>
      <vt:lpstr>3_Default Design</vt:lpstr>
      <vt:lpstr>1_Custom Design</vt:lpstr>
      <vt:lpstr>Grace Bible Church  Glorifying God  by Making Disciples of Jesus Christ</vt:lpstr>
      <vt:lpstr>A reminder to consider others Please:</vt:lpstr>
      <vt:lpstr>The Purpose of Grace Bible Church Glorifying God  by Making Disciples of Jesus Christ </vt:lpstr>
      <vt:lpstr>Review</vt:lpstr>
      <vt:lpstr>Review</vt:lpstr>
      <vt:lpstr>Redeeming the Time Ephesians 5:15-17</vt:lpstr>
      <vt:lpstr>Redeeming the Time - Context Ephesians 5:15-17</vt:lpstr>
      <vt:lpstr>Redeeming the Time - Context Ephesians 5:15-17</vt:lpstr>
      <vt:lpstr>Redeeming the Time - Context Ephesians 5:15-17</vt:lpstr>
      <vt:lpstr>Redeeming the Time - Context Ephesians 5:15-17</vt:lpstr>
      <vt:lpstr>Redeeming the Time - Context Ephesians 5:15-17</vt:lpstr>
      <vt:lpstr>Walk as Wise  Ephesians 5:15</vt:lpstr>
      <vt:lpstr>Walk as Wise  Ephesians 5:15</vt:lpstr>
      <vt:lpstr>Walk as Wise  Ephesians 5:15</vt:lpstr>
      <vt:lpstr>FOOLISHNESS Ephesians 5:15</vt:lpstr>
      <vt:lpstr>FOOLISHNESS Ephesians 5:15</vt:lpstr>
      <vt:lpstr>FOOLISHNESS Ephesians 5:15</vt:lpstr>
      <vt:lpstr>WISDOM  Ephesians 5:15</vt:lpstr>
      <vt:lpstr>WISDOM  Ephesians 5:15</vt:lpstr>
      <vt:lpstr>WISDOM  Ephesians 5:15</vt:lpstr>
      <vt:lpstr>WISDOM  Ephesians 5:15</vt:lpstr>
      <vt:lpstr>Redeeming the Time Ephesians 5:16</vt:lpstr>
      <vt:lpstr>Redeeming the Time Ephesians 5:16</vt:lpstr>
      <vt:lpstr>Redeeming the Time Ephesians 5:16</vt:lpstr>
      <vt:lpstr>Redeeming the Time Ephesians 5:16</vt:lpstr>
      <vt:lpstr>The Days are Evil Ephesians 5:16</vt:lpstr>
      <vt:lpstr>Understand the Will of the Lord  Ephesians 5:17</vt:lpstr>
      <vt:lpstr>Understand the Will of the Lord  Ephesians 5:17</vt:lpstr>
      <vt:lpstr>Understand the Will of the Lord  Ephesians 5:17</vt:lpstr>
      <vt:lpstr>Understand the Will of the Lord  Ephesians 5:17</vt:lpstr>
      <vt:lpstr>Understand the Will of the Lord  Ephesians 5:17</vt:lpstr>
      <vt:lpstr>Understand the Will of the Lord  Ephesians 5:17</vt:lpstr>
      <vt:lpstr>Conclusions</vt:lpstr>
      <vt:lpstr>Conclusions</vt:lpstr>
      <vt:lpstr>Conclusions</vt:lpstr>
      <vt:lpstr>Conclusions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</dc:creator>
  <cp:lastModifiedBy>Microsoft account</cp:lastModifiedBy>
  <cp:revision>60</cp:revision>
  <dcterms:modified xsi:type="dcterms:W3CDTF">2026-08-15T02:32:51Z</dcterms:modified>
</cp:coreProperties>
</file>