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  <p:sldMasterId id="2147483685" r:id="rId3"/>
  </p:sldMasterIdLst>
  <p:notesMasterIdLst>
    <p:notesMasterId r:id="rId33"/>
  </p:notesMasterIdLst>
  <p:sldIdLst>
    <p:sldId id="296" r:id="rId4"/>
    <p:sldId id="299" r:id="rId5"/>
    <p:sldId id="260" r:id="rId6"/>
    <p:sldId id="300" r:id="rId7"/>
    <p:sldId id="301" r:id="rId8"/>
    <p:sldId id="302" r:id="rId9"/>
    <p:sldId id="278" r:id="rId10"/>
    <p:sldId id="303" r:id="rId11"/>
    <p:sldId id="279" r:id="rId12"/>
    <p:sldId id="304" r:id="rId13"/>
    <p:sldId id="280" r:id="rId14"/>
    <p:sldId id="305" r:id="rId15"/>
    <p:sldId id="306" r:id="rId16"/>
    <p:sldId id="282" r:id="rId17"/>
    <p:sldId id="281" r:id="rId18"/>
    <p:sldId id="307" r:id="rId19"/>
    <p:sldId id="308" r:id="rId20"/>
    <p:sldId id="283" r:id="rId21"/>
    <p:sldId id="309" r:id="rId22"/>
    <p:sldId id="310" r:id="rId23"/>
    <p:sldId id="284" r:id="rId24"/>
    <p:sldId id="311" r:id="rId25"/>
    <p:sldId id="286" r:id="rId26"/>
    <p:sldId id="287" r:id="rId27"/>
    <p:sldId id="312" r:id="rId28"/>
    <p:sldId id="313" r:id="rId29"/>
    <p:sldId id="314" r:id="rId30"/>
    <p:sldId id="315" r:id="rId31"/>
    <p:sldId id="297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29" autoAdjust="0"/>
    <p:restoredTop sz="94660" autoAdjust="0"/>
  </p:normalViewPr>
  <p:slideViewPr>
    <p:cSldViewPr>
      <p:cViewPr varScale="1">
        <p:scale>
          <a:sx n="60" d="100"/>
          <a:sy n="60" d="100"/>
        </p:scale>
        <p:origin x="108" y="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789428-71C6-475A-ACF5-C3DED584B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24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64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04211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5293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627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4931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044643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804045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11817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86641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82212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2499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956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715787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1419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1528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3786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7301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38528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08053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310547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72860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9665E5-7169-468C-A900-764DBEE5E0FA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2215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4469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06EC6-E94B-4215-A1A4-548F32414892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970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10881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14406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080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9654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2462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09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5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771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0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20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8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8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67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7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418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5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20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0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309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42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11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2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3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218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8108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773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877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4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0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60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13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1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023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fontAlgn="base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735013" indent="-163513" algn="l" rtl="0" fontAlgn="base">
        <a:spcBef>
          <a:spcPct val="20000"/>
        </a:spcBef>
        <a:spcAft>
          <a:spcPct val="0"/>
        </a:spcAft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3pPr>
      <a:lvl4pPr marL="1025525" indent="-176213" algn="l" rtl="0" fontAlgn="base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 kern="1200">
          <a:solidFill>
            <a:schemeClr val="bg1"/>
          </a:solidFill>
          <a:latin typeface="+mn-lt"/>
          <a:ea typeface="+mn-ea"/>
          <a:cs typeface="+mn-cs"/>
        </a:defRPr>
      </a:lvl4pPr>
      <a:lvl5pPr marL="1254125" indent="-114300" algn="l" rtl="0" fontAlgn="base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Transformed to be Holy, Humble &amp; Serve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Romans 12:1–8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analogy of a body describes the relationship of Christians to one another - many members of one body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Paul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gives examples of 7 different gifts &amp; encourages their usage with diligence &amp; the proper attitude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25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Equipped to Serve &amp; Mature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4:11–16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 has given men with particular gifts and positions to equip the saints for the work of ministry (vs. 11-12)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All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saints are to carry out the work of ministry with the purpose of building up the body of Christ, the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church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Equipped to Serve &amp; Mature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4:11–16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Increasing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maturity of the whole body provides protection from deceitful doctrine and false teachers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body analogy describes the interconnection of each believer within the body with Christ being its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head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35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Equipped to Serve &amp; Mature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4:11–16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Love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ajgavph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agape, is essential for that is what marks those who are true followers of Christ (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Jn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13:33)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Churches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remain immature &amp; lacking heart &amp; skills to minister because they do not follow this model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715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True Spirituality &amp; a Healthy Church Body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Corinthians 12 - 14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subject of 1 Cor. 12-14 is true spirituality -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pneumatikw:n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pnumatikon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- 12:1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Corinthians had every spiritual gift (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carismavtwn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charismatōn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),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but they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had pagan ideas about spirituality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Spiritual Gifts, Ministries &amp; Empowerment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12:4-11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Corinthians 12:4-7 – </a:t>
            </a:r>
          </a:p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origin of all spiritual gifts, ministries &amp; empowerment is God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Any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spiritual gift is a manifestation of the Spirit &amp; its purpose is for the good / profitability of the whole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body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Spiritual Gifts, Ministries &amp; Empowerment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12:4-11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Corinthians 12:8-10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lists of spiritual gifts vary a lot from each other. There is no comprehensive list nor limit on them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All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gifts listed in vs. 8-10 will attract public and therefore easily feed pride - a Corinthian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problem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03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Spiritual Gifts, Ministries &amp; Empowerment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12:4-11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12:11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Paul stresses the origin of all gifts, ministries &amp; empowerment is just as the Spirit wills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 is to be humble because it all comes from God, but also confident for the same reason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74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The Church, The Body of Christ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12:12-31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Corinthians 12:12-14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church is one body with many members with each baptized into it by the Spirit at salvation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12:15-18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it is absurd for anyone to think he or his gift is superior in the body - Every body part is needed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!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The Church, The Body of Christ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12:12-31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12:18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God appoints each member in the body according to His own desire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12:19-24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The gifts &amp; ministries people usually think of as the weaker or less important are actually necessary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Corinthians 12:24-27 -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983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The Church, The Body of Christ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12:12-31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12:28-29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this list is different from the first, and Paul rhetorically points out that no gift is universal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12:31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transitions to the more excellent way of true spirituality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59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True Spirituality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13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13:1-3 - Without love, even prestigious spiritual gifts are worthless or even detrimental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Corinthians 13:4-7 –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This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a corrective description of love because they lacked in all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them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True Spirituality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13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13:8-13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- Love is superior to gifts because it never fails and demonstrates true spirituality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6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Edification vs. Selfishness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1 Corinthians 14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Paul contrasts prophecy which is used to edify with the gift of tongues which was used selfishly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Figuring Out &amp; Using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Gift(s)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8575" y="1524000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 gifts every Christian to serve Him, our quest is to find out how He will do that through us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Spiritual Gifts Inventory can indicate current comfortable areas of ministry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interest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Figuring Out &amp; Using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Gift(s)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8575" y="1524000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Try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out ministries to see how God may use you in it  - including those outside your comfort zone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Evaluate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whether others are being built up in Christ by it - that is the evidence of God at work through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63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Figuring Out &amp; Using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Gift(s)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8575" y="1524000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Have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mature Christians evaluate whether God is using you in that ministry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same spiritual gift can be used in a wide variety of ministries, so don’t be afraid to try them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out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74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Figuring Out &amp; Using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Gift(s)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8575" y="1524000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purpose of all spiritual gifts, ministries &amp; empowerment for them is to glorify God &amp; build up the body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Spiritual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gifts &amp; the one another commands overlap with the gifted enabling others to mature in those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areas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41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Figuring Out &amp; Using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Gift(s)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28575" y="1524000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Review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Opportunity Sheet and give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prayerful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consideration to what God would have you do in serving Him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31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Ministry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Rom.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12:1-8;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4:11-16; 1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Cor.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200977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Purpose of Grace Bible Church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Glorifying God </a:t>
            </a:r>
            <a:b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by Making Disciples of Jesus Christ</a:t>
            </a: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9144000" cy="4572000"/>
          </a:xfrm>
          <a:noFill/>
          <a:ln/>
        </p:spPr>
        <p:txBody>
          <a:bodyPr/>
          <a:lstStyle/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Communicating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	Evangelism </a:t>
            </a:r>
            <a:endParaRPr lang="en-US" alt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Caring for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Fellowship</a:t>
            </a: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Cultivating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Edification </a:t>
            </a:r>
            <a:endParaRPr lang="en-US" altLang="en-US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Celebrating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Worship</a:t>
            </a:r>
          </a:p>
        </p:txBody>
      </p:sp>
    </p:spTree>
    <p:extLst>
      <p:ext uri="{BB962C8B-B14F-4D97-AF65-F5344CB8AC3E}">
        <p14:creationId xmlns:p14="http://schemas.microsoft.com/office/powerpoint/2010/main" val="120448468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Ministry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Rom.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12:1-8;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4:11-16; 1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Cor.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5626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Spiritual gifts &amp; ministry tie all of these pieces together by God’s design to have His people serve Him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Local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churches are manifestations of the Body of Christ providing the context for living the Christian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life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078851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Spiritual Gifts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Ministry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Rom.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12:1-8;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4:11-16; 1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Cor.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5626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Churches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following non-Biblical models will define success by worldly metrics, not Biblical ones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6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Saved to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Serve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2:8-10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 purpose in God saving you is so that you will walk in the good works He prepared beforehand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Good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works to glorify God (Mt. 5:16), demonstrate godliness (Col. 1:10), as part of church life (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Heb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10:24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Saved to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Serve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2:8-10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Salvation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not a fire insurance policy, it is a whole life policy radically changing you from death to life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223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Transformed to be Holy, Humble &amp; Serve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Romans 12:1–8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 living sacrifice is dead to self will and alive to God’s will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transformed life lives in humility &amp; trust of God seeking His glory instead of self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glory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871</TotalTime>
  <Words>1027</Words>
  <Application>Microsoft Office PowerPoint</Application>
  <PresentationFormat>On-screen Show (4:3)</PresentationFormat>
  <Paragraphs>115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TekniaGreek</vt:lpstr>
      <vt:lpstr>Times New Roman</vt:lpstr>
      <vt:lpstr>Wingdings</vt:lpstr>
      <vt:lpstr>Custom Design</vt:lpstr>
      <vt:lpstr>3_Default Design</vt:lpstr>
      <vt:lpstr>1_Custom Design</vt:lpstr>
      <vt:lpstr>Grace Bible Church  Glorifying God  by Making Disciples of Jesus Christ</vt:lpstr>
      <vt:lpstr>A reminder to consider others Please:</vt:lpstr>
      <vt:lpstr>Spiritual Gifts &amp; Ministry Rom. 12:1-8; Eph. 4:11-16; 1 Cor. 12</vt:lpstr>
      <vt:lpstr>The Purpose of Grace Bible Church Glorifying God  by Making Disciples of Jesus Christ </vt:lpstr>
      <vt:lpstr>Spiritual Gifts &amp; Ministry Rom. 12:1-8; Eph. 4:11-16; 1 Cor. 12</vt:lpstr>
      <vt:lpstr>Spiritual Gifts &amp; Ministry Rom. 12:1-8; Eph. 4:11-16; 1 Cor. 12</vt:lpstr>
      <vt:lpstr>Saved to Serve Ephesians 2:8-10</vt:lpstr>
      <vt:lpstr>Saved to Serve Ephesians 2:8-10</vt:lpstr>
      <vt:lpstr>Transformed to be Holy, Humble &amp; Serve  Romans 12:1–8</vt:lpstr>
      <vt:lpstr>Transformed to be Holy, Humble &amp; Serve  Romans 12:1–8</vt:lpstr>
      <vt:lpstr>Equipped to Serve &amp; Mature  Ephesians 4:11–16</vt:lpstr>
      <vt:lpstr>Equipped to Serve &amp; Mature  Ephesians 4:11–16</vt:lpstr>
      <vt:lpstr>Equipped to Serve &amp; Mature  Ephesians 4:11–16</vt:lpstr>
      <vt:lpstr>True Spirituality &amp; a Healthy Church Body  1 Corinthians 12 - 14</vt:lpstr>
      <vt:lpstr>Spiritual Gifts, Ministries &amp; Empowerment 1 Corinthians 12:4-11</vt:lpstr>
      <vt:lpstr>Spiritual Gifts, Ministries &amp; Empowerment 1 Corinthians 12:4-11</vt:lpstr>
      <vt:lpstr>Spiritual Gifts, Ministries &amp; Empowerment 1 Corinthians 12:4-11</vt:lpstr>
      <vt:lpstr>The Church, The Body of Christ 1 Corinthians 12:12-31</vt:lpstr>
      <vt:lpstr>The Church, The Body of Christ 1 Corinthians 12:12-31</vt:lpstr>
      <vt:lpstr>The Church, The Body of Christ 1 Corinthians 12:12-31</vt:lpstr>
      <vt:lpstr>True Spirituality 1 Corinthians 13</vt:lpstr>
      <vt:lpstr>True Spirituality 1 Corinthians 13</vt:lpstr>
      <vt:lpstr>Edification vs. Selfishness 1 Corinthians 14</vt:lpstr>
      <vt:lpstr>Figuring Out &amp; Using  Your Spiritual Gift(s)</vt:lpstr>
      <vt:lpstr>Figuring Out &amp; Using  Your Spiritual Gift(s)</vt:lpstr>
      <vt:lpstr>Figuring Out &amp; Using  Your Spiritual Gift(s)</vt:lpstr>
      <vt:lpstr>Figuring Out &amp; Using  Your Spiritual Gift(s)</vt:lpstr>
      <vt:lpstr>Figuring Out &amp; Using  Your Spiritual Gift(s)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</dc:creator>
  <cp:lastModifiedBy>Microsoft account</cp:lastModifiedBy>
  <cp:revision>56</cp:revision>
  <dcterms:modified xsi:type="dcterms:W3CDTF">2026-08-09T02:17:31Z</dcterms:modified>
</cp:coreProperties>
</file>