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3673" r:id="rId3"/>
  </p:sldMasterIdLst>
  <p:notesMasterIdLst>
    <p:notesMasterId r:id="rId27"/>
  </p:notesMasterIdLst>
  <p:sldIdLst>
    <p:sldId id="290" r:id="rId4"/>
    <p:sldId id="297" r:id="rId5"/>
    <p:sldId id="311" r:id="rId6"/>
    <p:sldId id="309" r:id="rId7"/>
    <p:sldId id="260" r:id="rId8"/>
    <p:sldId id="278" r:id="rId9"/>
    <p:sldId id="279" r:id="rId10"/>
    <p:sldId id="300" r:id="rId11"/>
    <p:sldId id="280" r:id="rId12"/>
    <p:sldId id="301" r:id="rId13"/>
    <p:sldId id="310" r:id="rId14"/>
    <p:sldId id="281" r:id="rId15"/>
    <p:sldId id="302" r:id="rId16"/>
    <p:sldId id="303" r:id="rId17"/>
    <p:sldId id="282" r:id="rId18"/>
    <p:sldId id="304" r:id="rId19"/>
    <p:sldId id="305" r:id="rId20"/>
    <p:sldId id="283" r:id="rId21"/>
    <p:sldId id="307" r:id="rId22"/>
    <p:sldId id="284" r:id="rId23"/>
    <p:sldId id="308" r:id="rId24"/>
    <p:sldId id="287" r:id="rId25"/>
    <p:sldId id="298"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0066"/>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autoAdjust="0"/>
    <p:restoredTop sz="94660" autoAdjust="0"/>
  </p:normalViewPr>
  <p:slideViewPr>
    <p:cSldViewPr>
      <p:cViewPr varScale="1">
        <p:scale>
          <a:sx n="106" d="100"/>
          <a:sy n="106" d="100"/>
        </p:scale>
        <p:origin x="450"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en-US"/>
          </a:p>
        </p:txBody>
      </p:sp>
      <p:sp>
        <p:nvSpPr>
          <p:cNvPr id="4198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ltLang="en-US"/>
          </a:p>
        </p:txBody>
      </p:sp>
      <p:sp>
        <p:nvSpPr>
          <p:cNvPr id="4198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98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0"/>
            <a:r>
              <a:rPr lang="en-US" altLang="en-US" smtClean="0"/>
              <a:t>Second level</a:t>
            </a:r>
          </a:p>
          <a:p>
            <a:pPr lvl="0"/>
            <a:r>
              <a:rPr lang="en-US" altLang="en-US" smtClean="0"/>
              <a:t>Third level</a:t>
            </a:r>
          </a:p>
          <a:p>
            <a:pPr lvl="0"/>
            <a:r>
              <a:rPr lang="en-US" altLang="en-US" smtClean="0"/>
              <a:t>Fourth level</a:t>
            </a:r>
          </a:p>
          <a:p>
            <a:pPr lvl="0"/>
            <a:r>
              <a:rPr lang="en-US" altLang="en-US" smtClean="0"/>
              <a:t>Fifth level</a:t>
            </a:r>
          </a:p>
        </p:txBody>
      </p:sp>
      <p:sp>
        <p:nvSpPr>
          <p:cNvPr id="4199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en-US"/>
          </a:p>
        </p:txBody>
      </p:sp>
      <p:sp>
        <p:nvSpPr>
          <p:cNvPr id="4199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F996285C-D9B7-4DFE-B6D7-C2F0F76424B2}" type="slidenum">
              <a:rPr lang="en-US" altLang="en-US"/>
              <a:pPr/>
              <a:t>‹#›</a:t>
            </a:fld>
            <a:endParaRPr lang="en-US" altLang="en-US"/>
          </a:p>
        </p:txBody>
      </p:sp>
    </p:spTree>
    <p:extLst>
      <p:ext uri="{BB962C8B-B14F-4D97-AF65-F5344CB8AC3E}">
        <p14:creationId xmlns:p14="http://schemas.microsoft.com/office/powerpoint/2010/main" val="15628753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C4EDB3-A14E-4255-BE77-365E16D7828C}" type="slidenum">
              <a:rPr lang="en-US" altLang="en-US"/>
              <a:pPr/>
              <a:t>1</a:t>
            </a:fld>
            <a:endParaRPr lang="en-US" altLang="en-US"/>
          </a:p>
        </p:txBody>
      </p:sp>
      <p:sp>
        <p:nvSpPr>
          <p:cNvPr id="89090" name="Rectangle 2"/>
          <p:cNvSpPr>
            <a:spLocks noRo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348509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5E0507-9ABB-404F-A636-4208519191FE}" type="slidenum">
              <a:rPr lang="en-US" altLang="en-US"/>
              <a:pPr/>
              <a:t>10</a:t>
            </a:fld>
            <a:endParaRPr lang="en-US" altLang="en-US"/>
          </a:p>
        </p:txBody>
      </p:sp>
      <p:sp>
        <p:nvSpPr>
          <p:cNvPr id="119810" name="Rectangle 2"/>
          <p:cNvSpPr>
            <a:spLocks noRo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209996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DAF1C2-774F-4BD0-85F4-25D5BC93C433}" type="slidenum">
              <a:rPr lang="en-US" altLang="en-US"/>
              <a:pPr/>
              <a:t>11</a:t>
            </a:fld>
            <a:endParaRPr lang="en-US" altLang="en-US"/>
          </a:p>
        </p:txBody>
      </p:sp>
      <p:sp>
        <p:nvSpPr>
          <p:cNvPr id="138242" name="Rectangle 2"/>
          <p:cNvSpPr>
            <a:spLocks noRot="1" noChangeArrowheads="1" noTextEdit="1"/>
          </p:cNvSpPr>
          <p:nvPr>
            <p:ph type="sldImg"/>
          </p:nvPr>
        </p:nvSpPr>
        <p:spPr>
          <a:ln/>
        </p:spPr>
      </p:sp>
      <p:sp>
        <p:nvSpPr>
          <p:cNvPr id="1382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0910627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F80F1C-A4FF-4B8E-8877-05A637211B04}" type="slidenum">
              <a:rPr lang="en-US" altLang="en-US"/>
              <a:pPr/>
              <a:t>12</a:t>
            </a:fld>
            <a:endParaRPr lang="en-US" altLang="en-US"/>
          </a:p>
        </p:txBody>
      </p:sp>
      <p:sp>
        <p:nvSpPr>
          <p:cNvPr id="66562" name="Rectangle 2"/>
          <p:cNvSpPr>
            <a:spLocks noRo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13205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3F7E10-CA1B-4EAD-84D7-50736B170BE5}" type="slidenum">
              <a:rPr lang="en-US" altLang="en-US"/>
              <a:pPr/>
              <a:t>13</a:t>
            </a:fld>
            <a:endParaRPr lang="en-US" altLang="en-US"/>
          </a:p>
        </p:txBody>
      </p:sp>
      <p:sp>
        <p:nvSpPr>
          <p:cNvPr id="121858" name="Rectangle 2"/>
          <p:cNvSpPr>
            <a:spLocks noRo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837125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0CACD2-AF34-4DCC-A168-F4D1155E882F}" type="slidenum">
              <a:rPr lang="en-US" altLang="en-US"/>
              <a:pPr/>
              <a:t>14</a:t>
            </a:fld>
            <a:endParaRPr lang="en-US" altLang="en-US"/>
          </a:p>
        </p:txBody>
      </p:sp>
      <p:sp>
        <p:nvSpPr>
          <p:cNvPr id="123906" name="Rectangle 2"/>
          <p:cNvSpPr>
            <a:spLocks noRo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818385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CCF935-7E36-460D-A077-2F5C0092FA8A}" type="slidenum">
              <a:rPr lang="en-US" altLang="en-US"/>
              <a:pPr/>
              <a:t>15</a:t>
            </a:fld>
            <a:endParaRPr lang="en-US" altLang="en-US"/>
          </a:p>
        </p:txBody>
      </p:sp>
      <p:sp>
        <p:nvSpPr>
          <p:cNvPr id="67586" name="Rectangle 2"/>
          <p:cNvSpPr>
            <a:spLocks noRo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8179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E35E37-4016-415B-8925-95BE7C8B610B}" type="slidenum">
              <a:rPr lang="en-US" altLang="en-US"/>
              <a:pPr/>
              <a:t>16</a:t>
            </a:fld>
            <a:endParaRPr lang="en-US" altLang="en-US"/>
          </a:p>
        </p:txBody>
      </p:sp>
      <p:sp>
        <p:nvSpPr>
          <p:cNvPr id="125954" name="Rectangle 2"/>
          <p:cNvSpPr>
            <a:spLocks noRo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5667760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471682-85D7-468D-800D-600FDE26B40C}" type="slidenum">
              <a:rPr lang="en-US" altLang="en-US"/>
              <a:pPr/>
              <a:t>17</a:t>
            </a:fld>
            <a:endParaRPr lang="en-US" altLang="en-US"/>
          </a:p>
        </p:txBody>
      </p:sp>
      <p:sp>
        <p:nvSpPr>
          <p:cNvPr id="128002" name="Rectangle 2"/>
          <p:cNvSpPr>
            <a:spLocks noRot="1" noChangeArrowheads="1" noTextEdit="1"/>
          </p:cNvSpPr>
          <p:nvPr>
            <p:ph type="sldImg"/>
          </p:nvPr>
        </p:nvSpPr>
        <p:spPr>
          <a:ln/>
        </p:spPr>
      </p:sp>
      <p:sp>
        <p:nvSpPr>
          <p:cNvPr id="1280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224694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4F398E-4A23-4B7E-9F4E-29BBA9FF9AC2}" type="slidenum">
              <a:rPr lang="en-US" altLang="en-US"/>
              <a:pPr/>
              <a:t>18</a:t>
            </a:fld>
            <a:endParaRPr lang="en-US" altLang="en-US"/>
          </a:p>
        </p:txBody>
      </p:sp>
      <p:sp>
        <p:nvSpPr>
          <p:cNvPr id="68610" name="Rectangle 2"/>
          <p:cNvSpPr>
            <a:spLocks noRo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154158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DCA9E0-88C9-4D00-AD6F-FCB796366D35}" type="slidenum">
              <a:rPr lang="en-US" altLang="en-US"/>
              <a:pPr/>
              <a:t>19</a:t>
            </a:fld>
            <a:endParaRPr lang="en-US" altLang="en-US"/>
          </a:p>
        </p:txBody>
      </p:sp>
      <p:sp>
        <p:nvSpPr>
          <p:cNvPr id="132098" name="Rectangle 2"/>
          <p:cNvSpPr>
            <a:spLocks noRo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657032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D92BA-54CC-4D0D-9D17-60E031EC7450}" type="slidenum">
              <a:rPr lang="en-US" altLang="en-US"/>
              <a:pPr/>
              <a:t>2</a:t>
            </a:fld>
            <a:endParaRPr lang="en-US" altLang="en-US"/>
          </a:p>
        </p:txBody>
      </p:sp>
      <p:sp>
        <p:nvSpPr>
          <p:cNvPr id="105474" name="Rectangle 2"/>
          <p:cNvSpPr>
            <a:spLocks noRo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1633773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C1A8C9-0E61-4494-BF5C-23B41C7E4A08}" type="slidenum">
              <a:rPr lang="en-US" altLang="en-US"/>
              <a:pPr/>
              <a:t>20</a:t>
            </a:fld>
            <a:endParaRPr lang="en-US" altLang="en-US"/>
          </a:p>
        </p:txBody>
      </p:sp>
      <p:sp>
        <p:nvSpPr>
          <p:cNvPr id="69634" name="Rectangle 2"/>
          <p:cNvSpPr>
            <a:spLocks noRo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1202933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72CEFF-9952-4261-AF0B-D5C21233C6B8}" type="slidenum">
              <a:rPr lang="en-US" altLang="en-US"/>
              <a:pPr/>
              <a:t>21</a:t>
            </a:fld>
            <a:endParaRPr lang="en-US" altLang="en-US"/>
          </a:p>
        </p:txBody>
      </p:sp>
      <p:sp>
        <p:nvSpPr>
          <p:cNvPr id="134146" name="Rectangle 2"/>
          <p:cNvSpPr>
            <a:spLocks noRot="1" noChangeArrowheads="1" noTextEdit="1"/>
          </p:cNvSpPr>
          <p:nvPr>
            <p:ph type="sldImg"/>
          </p:nvPr>
        </p:nvSpPr>
        <p:spPr>
          <a:ln/>
        </p:spPr>
      </p:sp>
      <p:sp>
        <p:nvSpPr>
          <p:cNvPr id="13414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3096734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183861-99A3-4B2C-895D-3ECFCC9B0761}" type="slidenum">
              <a:rPr lang="en-US" altLang="en-US"/>
              <a:pPr/>
              <a:t>22</a:t>
            </a:fld>
            <a:endParaRPr lang="en-US" altLang="en-US"/>
          </a:p>
        </p:txBody>
      </p:sp>
      <p:sp>
        <p:nvSpPr>
          <p:cNvPr id="72706" name="Rectangle 2"/>
          <p:cNvSpPr>
            <a:spLocks noRo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2593499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B7892B-936E-4B88-8790-6FD8A2EBB594}" type="slidenum">
              <a:rPr lang="en-US" altLang="en-US"/>
              <a:pPr/>
              <a:t>23</a:t>
            </a:fld>
            <a:endParaRPr lang="en-US" altLang="en-US"/>
          </a:p>
        </p:txBody>
      </p:sp>
      <p:sp>
        <p:nvSpPr>
          <p:cNvPr id="107522" name="Rectangle 2"/>
          <p:cNvSpPr>
            <a:spLocks noRo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08361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2A35644-306E-4380-AFAA-5F9C2BABCA61}" type="slidenum">
              <a:rPr lang="en-US" altLang="en-US" smtClean="0">
                <a:solidFill>
                  <a:srgbClr val="000000"/>
                </a:solidFill>
              </a:rPr>
              <a:pPr>
                <a:spcBef>
                  <a:spcPct val="0"/>
                </a:spcBef>
              </a:pPr>
              <a:t>3</a:t>
            </a:fld>
            <a:endParaRPr lang="en-US" altLang="en-US" smtClean="0">
              <a:solidFill>
                <a:srgbClr val="000000"/>
              </a:solidFill>
            </a:endParaRPr>
          </a:p>
        </p:txBody>
      </p:sp>
      <p:sp>
        <p:nvSpPr>
          <p:cNvPr id="717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0" hangingPunct="0">
              <a:spcBef>
                <a:spcPct val="0"/>
              </a:spcBef>
            </a:pPr>
            <a:fld id="{DB686D8D-05ED-414B-9527-12BF352B2183}" type="slidenum">
              <a:rPr lang="en-US" altLang="en-US">
                <a:solidFill>
                  <a:srgbClr val="000000"/>
                </a:solidFill>
              </a:rPr>
              <a:pPr algn="r" eaLnBrk="0" hangingPunct="0">
                <a:spcBef>
                  <a:spcPct val="0"/>
                </a:spcBef>
              </a:pPr>
              <a:t>3</a:t>
            </a:fld>
            <a:endParaRPr lang="en-US" altLang="en-US">
              <a:solidFill>
                <a:srgbClr val="000000"/>
              </a:solidFill>
            </a:endParaRPr>
          </a:p>
        </p:txBody>
      </p:sp>
      <p:sp>
        <p:nvSpPr>
          <p:cNvPr id="7172" name="Rectangle 2"/>
          <p:cNvSpPr>
            <a:spLocks noGrp="1" noRot="1" noChangeAspect="1" noChangeArrowheads="1" noTextEdit="1"/>
          </p:cNvSpPr>
          <p:nvPr>
            <p:ph type="sldImg"/>
          </p:nvPr>
        </p:nvSpPr>
        <p:spPr>
          <a:ln/>
        </p:spPr>
      </p:sp>
      <p:sp>
        <p:nvSpPr>
          <p:cNvPr id="71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073261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4F937D-BA85-4514-8A25-1E525B178734}" type="slidenum">
              <a:rPr lang="en-US" altLang="en-US"/>
              <a:pPr/>
              <a:t>4</a:t>
            </a:fld>
            <a:endParaRPr lang="en-US" altLang="en-US"/>
          </a:p>
        </p:txBody>
      </p:sp>
      <p:sp>
        <p:nvSpPr>
          <p:cNvPr id="136194" name="Rectangle 2"/>
          <p:cNvSpPr>
            <a:spLocks noRot="1" noChangeArrowheads="1" noTextEdit="1"/>
          </p:cNvSpPr>
          <p:nvPr>
            <p:ph type="sldImg"/>
          </p:nvPr>
        </p:nvSpPr>
        <p:spPr>
          <a:ln/>
        </p:spPr>
      </p:sp>
      <p:sp>
        <p:nvSpPr>
          <p:cNvPr id="13619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4943683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8C47A6-AB87-49EC-8095-BD2F6BDDDFAC}" type="slidenum">
              <a:rPr lang="en-US" altLang="en-US"/>
              <a:pPr/>
              <a:t>5</a:t>
            </a:fld>
            <a:endParaRPr lang="en-US" altLang="en-US"/>
          </a:p>
        </p:txBody>
      </p:sp>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373177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62E3AD-83BC-4B0C-9A1F-60EC1E677411}" type="slidenum">
              <a:rPr lang="en-US" altLang="en-US"/>
              <a:pPr/>
              <a:t>6</a:t>
            </a:fld>
            <a:endParaRPr lang="en-US" altLang="en-US"/>
          </a:p>
        </p:txBody>
      </p:sp>
      <p:sp>
        <p:nvSpPr>
          <p:cNvPr id="63490" name="Rectangle 2"/>
          <p:cNvSpPr>
            <a:spLocks noRo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167995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5F1C3D-1ED4-44A8-B54B-D0E95D89A6D7}" type="slidenum">
              <a:rPr lang="en-US" altLang="en-US"/>
              <a:pPr/>
              <a:t>7</a:t>
            </a:fld>
            <a:endParaRPr lang="en-US" altLang="en-US"/>
          </a:p>
        </p:txBody>
      </p:sp>
      <p:sp>
        <p:nvSpPr>
          <p:cNvPr id="64514" name="Rectangle 2"/>
          <p:cNvSpPr>
            <a:spLocks noRo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860699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3CA808-59DA-486A-A873-B6D3244EF5F4}" type="slidenum">
              <a:rPr lang="en-US" altLang="en-US"/>
              <a:pPr/>
              <a:t>8</a:t>
            </a:fld>
            <a:endParaRPr lang="en-US" altLang="en-US"/>
          </a:p>
        </p:txBody>
      </p:sp>
      <p:sp>
        <p:nvSpPr>
          <p:cNvPr id="117762" name="Rectangle 2"/>
          <p:cNvSpPr>
            <a:spLocks noRo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7021519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379E0D-C69C-462E-B522-6EF2EB7A83AF}" type="slidenum">
              <a:rPr lang="en-US" altLang="en-US"/>
              <a:pPr/>
              <a:t>9</a:t>
            </a:fld>
            <a:endParaRPr lang="en-US" altLang="en-US"/>
          </a:p>
        </p:txBody>
      </p:sp>
      <p:sp>
        <p:nvSpPr>
          <p:cNvPr id="65538" name="Rectangle 2"/>
          <p:cNvSpPr>
            <a:spLocks noRo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215055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555941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75767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5745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5745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5000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76C3FAD-5D4C-45C8-AB12-4886F4443B7D}" type="slidenum">
              <a:rPr lang="en-US" altLang="en-US"/>
              <a:pPr/>
              <a:t>‹#›</a:t>
            </a:fld>
            <a:endParaRPr lang="en-US" altLang="en-US"/>
          </a:p>
        </p:txBody>
      </p:sp>
    </p:spTree>
    <p:extLst>
      <p:ext uri="{BB962C8B-B14F-4D97-AF65-F5344CB8AC3E}">
        <p14:creationId xmlns:p14="http://schemas.microsoft.com/office/powerpoint/2010/main" val="674562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193DB61-DF9E-43ED-9DBC-204A7A3DD98A}" type="slidenum">
              <a:rPr lang="en-US" altLang="en-US"/>
              <a:pPr/>
              <a:t>‹#›</a:t>
            </a:fld>
            <a:endParaRPr lang="en-US" altLang="en-US"/>
          </a:p>
        </p:txBody>
      </p:sp>
    </p:spTree>
    <p:extLst>
      <p:ext uri="{BB962C8B-B14F-4D97-AF65-F5344CB8AC3E}">
        <p14:creationId xmlns:p14="http://schemas.microsoft.com/office/powerpoint/2010/main" val="17492766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F920CCA-B5EA-4C4F-8077-FCF07C44D113}" type="slidenum">
              <a:rPr lang="en-US" altLang="en-US"/>
              <a:pPr/>
              <a:t>‹#›</a:t>
            </a:fld>
            <a:endParaRPr lang="en-US" altLang="en-US"/>
          </a:p>
        </p:txBody>
      </p:sp>
    </p:spTree>
    <p:extLst>
      <p:ext uri="{BB962C8B-B14F-4D97-AF65-F5344CB8AC3E}">
        <p14:creationId xmlns:p14="http://schemas.microsoft.com/office/powerpoint/2010/main" val="29780038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1C00EA0-05B3-4BB4-8852-0431B47BD518}" type="slidenum">
              <a:rPr lang="en-US" altLang="en-US"/>
              <a:pPr/>
              <a:t>‹#›</a:t>
            </a:fld>
            <a:endParaRPr lang="en-US" altLang="en-US"/>
          </a:p>
        </p:txBody>
      </p:sp>
    </p:spTree>
    <p:extLst>
      <p:ext uri="{BB962C8B-B14F-4D97-AF65-F5344CB8AC3E}">
        <p14:creationId xmlns:p14="http://schemas.microsoft.com/office/powerpoint/2010/main" val="30299123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BD3739BE-D584-407D-AF69-CF10BDEA5B7E}" type="slidenum">
              <a:rPr lang="en-US" altLang="en-US"/>
              <a:pPr/>
              <a:t>‹#›</a:t>
            </a:fld>
            <a:endParaRPr lang="en-US" altLang="en-US"/>
          </a:p>
        </p:txBody>
      </p:sp>
    </p:spTree>
    <p:extLst>
      <p:ext uri="{BB962C8B-B14F-4D97-AF65-F5344CB8AC3E}">
        <p14:creationId xmlns:p14="http://schemas.microsoft.com/office/powerpoint/2010/main" val="28048253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4F8F1DCE-21FC-4A05-8573-B0BF48EC06BC}" type="slidenum">
              <a:rPr lang="en-US" altLang="en-US"/>
              <a:pPr/>
              <a:t>‹#›</a:t>
            </a:fld>
            <a:endParaRPr lang="en-US" altLang="en-US"/>
          </a:p>
        </p:txBody>
      </p:sp>
    </p:spTree>
    <p:extLst>
      <p:ext uri="{BB962C8B-B14F-4D97-AF65-F5344CB8AC3E}">
        <p14:creationId xmlns:p14="http://schemas.microsoft.com/office/powerpoint/2010/main" val="35674260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B8585DA2-0EEC-4843-9CD1-A86EF1648D5F}" type="slidenum">
              <a:rPr lang="en-US" altLang="en-US"/>
              <a:pPr/>
              <a:t>‹#›</a:t>
            </a:fld>
            <a:endParaRPr lang="en-US" altLang="en-US"/>
          </a:p>
        </p:txBody>
      </p:sp>
    </p:spTree>
    <p:extLst>
      <p:ext uri="{BB962C8B-B14F-4D97-AF65-F5344CB8AC3E}">
        <p14:creationId xmlns:p14="http://schemas.microsoft.com/office/powerpoint/2010/main" val="42777548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229C63D-F000-49C8-AA90-9F318FE995BE}" type="slidenum">
              <a:rPr lang="en-US" altLang="en-US"/>
              <a:pPr/>
              <a:t>‹#›</a:t>
            </a:fld>
            <a:endParaRPr lang="en-US" altLang="en-US"/>
          </a:p>
        </p:txBody>
      </p:sp>
    </p:spTree>
    <p:extLst>
      <p:ext uri="{BB962C8B-B14F-4D97-AF65-F5344CB8AC3E}">
        <p14:creationId xmlns:p14="http://schemas.microsoft.com/office/powerpoint/2010/main" val="2729443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45645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1C49B617-5B3C-48E9-812B-75333F4F8E15}" type="slidenum">
              <a:rPr lang="en-US" altLang="en-US"/>
              <a:pPr/>
              <a:t>‹#›</a:t>
            </a:fld>
            <a:endParaRPr lang="en-US" altLang="en-US"/>
          </a:p>
        </p:txBody>
      </p:sp>
    </p:spTree>
    <p:extLst>
      <p:ext uri="{BB962C8B-B14F-4D97-AF65-F5344CB8AC3E}">
        <p14:creationId xmlns:p14="http://schemas.microsoft.com/office/powerpoint/2010/main" val="33307432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24F78E4-2EAE-478E-A9D5-29B62BC5E183}" type="slidenum">
              <a:rPr lang="en-US" altLang="en-US"/>
              <a:pPr/>
              <a:t>‹#›</a:t>
            </a:fld>
            <a:endParaRPr lang="en-US" altLang="en-US"/>
          </a:p>
        </p:txBody>
      </p:sp>
    </p:spTree>
    <p:extLst>
      <p:ext uri="{BB962C8B-B14F-4D97-AF65-F5344CB8AC3E}">
        <p14:creationId xmlns:p14="http://schemas.microsoft.com/office/powerpoint/2010/main" val="23390429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A7E643B-EA01-485A-8F07-34E9A38050FA}" type="slidenum">
              <a:rPr lang="en-US" altLang="en-US"/>
              <a:pPr/>
              <a:t>‹#›</a:t>
            </a:fld>
            <a:endParaRPr lang="en-US" altLang="en-US"/>
          </a:p>
        </p:txBody>
      </p:sp>
    </p:spTree>
    <p:extLst>
      <p:ext uri="{BB962C8B-B14F-4D97-AF65-F5344CB8AC3E}">
        <p14:creationId xmlns:p14="http://schemas.microsoft.com/office/powerpoint/2010/main" val="31759998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D5F476-215E-4362-AAD4-2B2A58B8AEFD}" type="slidenum">
              <a:rPr lang="en-US" altLang="en-US"/>
              <a:pPr>
                <a:defRPr/>
              </a:pPr>
              <a:t>‹#›</a:t>
            </a:fld>
            <a:endParaRPr lang="en-US" altLang="en-US"/>
          </a:p>
        </p:txBody>
      </p:sp>
    </p:spTree>
    <p:extLst>
      <p:ext uri="{BB962C8B-B14F-4D97-AF65-F5344CB8AC3E}">
        <p14:creationId xmlns:p14="http://schemas.microsoft.com/office/powerpoint/2010/main" val="15611869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AE720C-5F75-4321-8220-2D2B86E679CD}" type="slidenum">
              <a:rPr lang="en-US" altLang="en-US"/>
              <a:pPr>
                <a:defRPr/>
              </a:pPr>
              <a:t>‹#›</a:t>
            </a:fld>
            <a:endParaRPr lang="en-US" altLang="en-US"/>
          </a:p>
        </p:txBody>
      </p:sp>
    </p:spTree>
    <p:extLst>
      <p:ext uri="{BB962C8B-B14F-4D97-AF65-F5344CB8AC3E}">
        <p14:creationId xmlns:p14="http://schemas.microsoft.com/office/powerpoint/2010/main" val="1658212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B28730-2FFA-4D09-A65A-D4ED5270AE48}" type="slidenum">
              <a:rPr lang="en-US" altLang="en-US"/>
              <a:pPr>
                <a:defRPr/>
              </a:pPr>
              <a:t>‹#›</a:t>
            </a:fld>
            <a:endParaRPr lang="en-US" altLang="en-US"/>
          </a:p>
        </p:txBody>
      </p:sp>
    </p:spTree>
    <p:extLst>
      <p:ext uri="{BB962C8B-B14F-4D97-AF65-F5344CB8AC3E}">
        <p14:creationId xmlns:p14="http://schemas.microsoft.com/office/powerpoint/2010/main" val="29962824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BD125A-EAC2-46D5-8E9A-7DDC0AE0062B}" type="slidenum">
              <a:rPr lang="en-US" altLang="en-US"/>
              <a:pPr>
                <a:defRPr/>
              </a:pPr>
              <a:t>‹#›</a:t>
            </a:fld>
            <a:endParaRPr lang="en-US" altLang="en-US"/>
          </a:p>
        </p:txBody>
      </p:sp>
    </p:spTree>
    <p:extLst>
      <p:ext uri="{BB962C8B-B14F-4D97-AF65-F5344CB8AC3E}">
        <p14:creationId xmlns:p14="http://schemas.microsoft.com/office/powerpoint/2010/main" val="2713230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0496FEF-A5A8-4305-B81E-1F2C104E4DFD}" type="slidenum">
              <a:rPr lang="en-US" altLang="en-US"/>
              <a:pPr>
                <a:defRPr/>
              </a:pPr>
              <a:t>‹#›</a:t>
            </a:fld>
            <a:endParaRPr lang="en-US" altLang="en-US"/>
          </a:p>
        </p:txBody>
      </p:sp>
    </p:spTree>
    <p:extLst>
      <p:ext uri="{BB962C8B-B14F-4D97-AF65-F5344CB8AC3E}">
        <p14:creationId xmlns:p14="http://schemas.microsoft.com/office/powerpoint/2010/main" val="8679275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B54B3B6-4C4D-4EEE-AF7E-EFC33643B1D2}" type="slidenum">
              <a:rPr lang="en-US" altLang="en-US"/>
              <a:pPr>
                <a:defRPr/>
              </a:pPr>
              <a:t>‹#›</a:t>
            </a:fld>
            <a:endParaRPr lang="en-US" altLang="en-US"/>
          </a:p>
        </p:txBody>
      </p:sp>
    </p:spTree>
    <p:extLst>
      <p:ext uri="{BB962C8B-B14F-4D97-AF65-F5344CB8AC3E}">
        <p14:creationId xmlns:p14="http://schemas.microsoft.com/office/powerpoint/2010/main" val="2292099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0BA9E3A-5364-4657-B8D1-0AB6C4594D8C}" type="slidenum">
              <a:rPr lang="en-US" altLang="en-US"/>
              <a:pPr>
                <a:defRPr/>
              </a:pPr>
              <a:t>‹#›</a:t>
            </a:fld>
            <a:endParaRPr lang="en-US" altLang="en-US"/>
          </a:p>
        </p:txBody>
      </p:sp>
    </p:spTree>
    <p:extLst>
      <p:ext uri="{BB962C8B-B14F-4D97-AF65-F5344CB8AC3E}">
        <p14:creationId xmlns:p14="http://schemas.microsoft.com/office/powerpoint/2010/main" val="3379811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val="25921102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C430AE-1085-4AEA-8D80-F6DBD163CCB4}" type="slidenum">
              <a:rPr lang="en-US" altLang="en-US"/>
              <a:pPr>
                <a:defRPr/>
              </a:pPr>
              <a:t>‹#›</a:t>
            </a:fld>
            <a:endParaRPr lang="en-US" altLang="en-US"/>
          </a:p>
        </p:txBody>
      </p:sp>
    </p:spTree>
    <p:extLst>
      <p:ext uri="{BB962C8B-B14F-4D97-AF65-F5344CB8AC3E}">
        <p14:creationId xmlns:p14="http://schemas.microsoft.com/office/powerpoint/2010/main" val="251182069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3C0A7E-5E27-40ED-BFC9-7B2C2FF509C0}" type="slidenum">
              <a:rPr lang="en-US" altLang="en-US"/>
              <a:pPr>
                <a:defRPr/>
              </a:pPr>
              <a:t>‹#›</a:t>
            </a:fld>
            <a:endParaRPr lang="en-US" altLang="en-US"/>
          </a:p>
        </p:txBody>
      </p:sp>
    </p:spTree>
    <p:extLst>
      <p:ext uri="{BB962C8B-B14F-4D97-AF65-F5344CB8AC3E}">
        <p14:creationId xmlns:p14="http://schemas.microsoft.com/office/powerpoint/2010/main" val="2166717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737419-B188-419E-BC03-C74621BDE335}" type="slidenum">
              <a:rPr lang="en-US" altLang="en-US"/>
              <a:pPr>
                <a:defRPr/>
              </a:pPr>
              <a:t>‹#›</a:t>
            </a:fld>
            <a:endParaRPr lang="en-US" altLang="en-US"/>
          </a:p>
        </p:txBody>
      </p:sp>
    </p:spTree>
    <p:extLst>
      <p:ext uri="{BB962C8B-B14F-4D97-AF65-F5344CB8AC3E}">
        <p14:creationId xmlns:p14="http://schemas.microsoft.com/office/powerpoint/2010/main" val="22449417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B5D56A-3E75-4E4F-8B89-252DAEE7E69F}" type="slidenum">
              <a:rPr lang="en-US" altLang="en-US"/>
              <a:pPr>
                <a:defRPr/>
              </a:pPr>
              <a:t>‹#›</a:t>
            </a:fld>
            <a:endParaRPr lang="en-US" altLang="en-US"/>
          </a:p>
        </p:txBody>
      </p:sp>
    </p:spTree>
    <p:extLst>
      <p:ext uri="{BB962C8B-B14F-4D97-AF65-F5344CB8AC3E}">
        <p14:creationId xmlns:p14="http://schemas.microsoft.com/office/powerpoint/2010/main" val="3374143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1219200"/>
            <a:ext cx="4495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495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2040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50179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0427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9305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4073533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2330139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0066"/>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bwMode="auto">
          <a:xfrm>
            <a:off x="0" y="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8131" name="Rectangle 3"/>
          <p:cNvSpPr>
            <a:spLocks noGrp="1" noChangeArrowheads="1"/>
          </p:cNvSpPr>
          <p:nvPr>
            <p:ph type="body" idx="1"/>
          </p:nvPr>
        </p:nvSpPr>
        <p:spPr bwMode="auto">
          <a:xfrm>
            <a:off x="0" y="1219200"/>
            <a:ext cx="91440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i="1" kern="1200">
          <a:solidFill>
            <a:schemeClr val="bg1"/>
          </a:solidFill>
          <a:latin typeface="+mj-lt"/>
          <a:ea typeface="+mj-ea"/>
          <a:cs typeface="+mj-cs"/>
        </a:defRPr>
      </a:lvl1pPr>
      <a:lvl2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2pPr>
      <a:lvl3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3pPr>
      <a:lvl4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4pPr>
      <a:lvl5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9pPr>
    </p:titleStyle>
    <p:bodyStyle>
      <a:lvl1pPr marL="176213" indent="-176213" algn="l" rtl="0" fontAlgn="base">
        <a:spcBef>
          <a:spcPct val="20000"/>
        </a:spcBef>
        <a:spcAft>
          <a:spcPct val="0"/>
        </a:spcAft>
        <a:buChar char="•"/>
        <a:defRPr sz="4000" kern="1200">
          <a:solidFill>
            <a:schemeClr val="bg1"/>
          </a:solidFill>
          <a:latin typeface="+mn-lt"/>
          <a:ea typeface="+mn-ea"/>
          <a:cs typeface="+mn-cs"/>
        </a:defRPr>
      </a:lvl1pPr>
      <a:lvl2pPr marL="457200" indent="-166688" algn="l" rtl="0" fontAlgn="base">
        <a:spcBef>
          <a:spcPct val="20000"/>
        </a:spcBef>
        <a:spcAft>
          <a:spcPct val="0"/>
        </a:spcAft>
        <a:buSzPct val="85000"/>
        <a:buFont typeface="Wingdings" panose="05000000000000000000" pitchFamily="2" charset="2"/>
        <a:buChar char="Ø"/>
        <a:defRPr sz="4000" kern="1200">
          <a:solidFill>
            <a:schemeClr val="bg1"/>
          </a:solidFill>
          <a:latin typeface="+mn-lt"/>
          <a:ea typeface="+mn-ea"/>
          <a:cs typeface="+mn-cs"/>
        </a:defRPr>
      </a:lvl2pPr>
      <a:lvl3pPr marL="735013" indent="-163513" algn="l" rtl="0" fontAlgn="base">
        <a:spcBef>
          <a:spcPct val="20000"/>
        </a:spcBef>
        <a:spcAft>
          <a:spcPct val="0"/>
        </a:spcAft>
        <a:buChar char="•"/>
        <a:defRPr sz="3600" kern="1200">
          <a:solidFill>
            <a:schemeClr val="bg1"/>
          </a:solidFill>
          <a:latin typeface="+mn-lt"/>
          <a:ea typeface="+mn-ea"/>
          <a:cs typeface="+mn-cs"/>
        </a:defRPr>
      </a:lvl3pPr>
      <a:lvl4pPr marL="1025525" indent="-176213" algn="l" rtl="0" fontAlgn="base">
        <a:spcBef>
          <a:spcPct val="20000"/>
        </a:spcBef>
        <a:spcAft>
          <a:spcPct val="0"/>
        </a:spcAft>
        <a:buSzPct val="80000"/>
        <a:buFont typeface="Wingdings" panose="05000000000000000000" pitchFamily="2" charset="2"/>
        <a:buChar char="ü"/>
        <a:defRPr sz="3600" kern="1200">
          <a:solidFill>
            <a:schemeClr val="bg1"/>
          </a:solidFill>
          <a:latin typeface="+mn-lt"/>
          <a:ea typeface="+mn-ea"/>
          <a:cs typeface="+mn-cs"/>
        </a:defRPr>
      </a:lvl4pPr>
      <a:lvl5pPr marL="1254125" indent="-114300" algn="l" rtl="0" fontAlgn="base">
        <a:spcBef>
          <a:spcPct val="20000"/>
        </a:spcBef>
        <a:spcAft>
          <a:spcPct val="0"/>
        </a:spcAft>
        <a:buSzPct val="65000"/>
        <a:buFont typeface="Wingdings" panose="05000000000000000000" pitchFamily="2" charset="2"/>
        <a:buChar char="v"/>
        <a:defRPr sz="3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8704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704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8704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8704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63766066-705B-486E-BB29-B3CA96E773A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704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charset="0"/>
                <a:cs typeface="Arial" charset="0"/>
              </a:defRPr>
            </a:lvl1pPr>
          </a:lstStyle>
          <a:p>
            <a:pPr>
              <a:defRPr/>
            </a:pPr>
            <a:endParaRPr lang="en-US"/>
          </a:p>
        </p:txBody>
      </p:sp>
      <p:sp>
        <p:nvSpPr>
          <p:cNvPr id="8704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cs typeface="Arial" charset="0"/>
              </a:defRPr>
            </a:lvl1pPr>
          </a:lstStyle>
          <a:p>
            <a:pPr>
              <a:defRPr/>
            </a:pPr>
            <a:endParaRPr lang="en-US"/>
          </a:p>
        </p:txBody>
      </p:sp>
      <p:sp>
        <p:nvSpPr>
          <p:cNvPr id="8704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E6BED1B7-37C4-4C56-BAAC-CE32A5A5B07F}" type="slidenum">
              <a:rPr lang="en-US" altLang="en-US"/>
              <a:pPr>
                <a:defRPr/>
              </a:pPr>
              <a:t>‹#›</a:t>
            </a:fld>
            <a:endParaRPr lang="en-US" altLang="en-US"/>
          </a:p>
        </p:txBody>
      </p:sp>
    </p:spTree>
    <p:extLst>
      <p:ext uri="{BB962C8B-B14F-4D97-AF65-F5344CB8AC3E}">
        <p14:creationId xmlns:p14="http://schemas.microsoft.com/office/powerpoint/2010/main" val="276754003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ctrTitle"/>
          </p:nvPr>
        </p:nvSpPr>
        <p:spPr>
          <a:xfrm>
            <a:off x="685800" y="304800"/>
            <a:ext cx="7696200" cy="762000"/>
          </a:xfrm>
        </p:spPr>
        <p:txBody>
          <a:bodyPr anchor="ctr"/>
          <a:lstStyle/>
          <a:p>
            <a:r>
              <a:rPr lang="en-US" altLang="en-US" sz="4000" b="1"/>
              <a:t>A reminder to consider others Please:</a:t>
            </a:r>
          </a:p>
        </p:txBody>
      </p:sp>
      <p:sp>
        <p:nvSpPr>
          <p:cNvPr id="88067" name="Rectangle 3"/>
          <p:cNvSpPr>
            <a:spLocks noGrp="1" noChangeArrowheads="1"/>
          </p:cNvSpPr>
          <p:nvPr>
            <p:ph type="subTitle" idx="1"/>
          </p:nvPr>
        </p:nvSpPr>
        <p:spPr>
          <a:xfrm>
            <a:off x="304800" y="1295400"/>
            <a:ext cx="8458200" cy="5334000"/>
          </a:xfrm>
        </p:spPr>
        <p:txBody>
          <a:bodyPr/>
          <a:lstStyle/>
          <a:p>
            <a:pPr marL="395288" indent="-395288" algn="l">
              <a:buFont typeface="Wingdings" panose="05000000000000000000" pitchFamily="2" charset="2"/>
              <a:buChar char="§"/>
            </a:pPr>
            <a:r>
              <a:rPr lang="en-US" altLang="en-US" sz="3200" b="1"/>
              <a:t>Turn off your cell phone or set to vibrate only</a:t>
            </a:r>
          </a:p>
          <a:p>
            <a:pPr marL="395288" indent="-395288" algn="l">
              <a:buFont typeface="Wingdings" panose="05000000000000000000" pitchFamily="2" charset="2"/>
              <a:buChar char="§"/>
            </a:pPr>
            <a:r>
              <a:rPr lang="en-US" altLang="en-US" sz="3200" b="1"/>
              <a:t>Turn off sound to all electronic devices</a:t>
            </a:r>
          </a:p>
          <a:p>
            <a:pPr marL="395288" indent="-395288" algn="l">
              <a:buFont typeface="Wingdings" panose="05000000000000000000" pitchFamily="2" charset="2"/>
              <a:buChar char="§"/>
            </a:pPr>
            <a:r>
              <a:rPr lang="en-US" altLang="en-US" sz="3200" b="1"/>
              <a:t>Use the nursery or cry room if your child is fussy</a:t>
            </a:r>
          </a:p>
          <a:p>
            <a:pPr marL="395288" indent="-395288" algn="l">
              <a:buFont typeface="Wingdings" panose="05000000000000000000" pitchFamily="2" charset="2"/>
              <a:buChar char="§"/>
            </a:pPr>
            <a:r>
              <a:rPr lang="en-US" altLang="en-US" sz="3200" b="1"/>
              <a:t>Get up during the preaching only if absolutely necessary (please sit in back if you must leave early)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Share in Common</a:t>
            </a:r>
            <a:endParaRPr lang="en-US" altLang="en-US" sz="4000" b="1">
              <a:solidFill>
                <a:srgbClr val="FFFF99"/>
              </a:solidFill>
              <a:latin typeface="Arial Narrow" panose="020B0606020202030204" pitchFamily="34" charset="0"/>
            </a:endParaRPr>
          </a:p>
        </p:txBody>
      </p:sp>
      <p:sp>
        <p:nvSpPr>
          <p:cNvPr id="118787" name="Rectangle 3"/>
          <p:cNvSpPr>
            <a:spLocks noGrp="1" noChangeArrowheads="1"/>
          </p:cNvSpPr>
          <p:nvPr>
            <p:ph type="body" idx="4294967295"/>
          </p:nvPr>
        </p:nvSpPr>
        <p:spPr>
          <a:xfrm>
            <a:off x="0" y="762000"/>
            <a:ext cx="9144000" cy="6096000"/>
          </a:xfrm>
          <a:noFill/>
          <a:ln/>
        </p:spPr>
        <p:txBody>
          <a:bodyPr/>
          <a:lstStyle/>
          <a:p>
            <a:pPr marL="279400" indent="-279400">
              <a:spcBef>
                <a:spcPct val="0"/>
              </a:spcBef>
            </a:pPr>
            <a:r>
              <a:rPr lang="en-US" altLang="en-US" sz="4400" b="1" dirty="0">
                <a:solidFill>
                  <a:srgbClr val="FFFFFF"/>
                </a:solidFill>
                <a:latin typeface="Arial Narrow" panose="020B0606020202030204" pitchFamily="34" charset="0"/>
              </a:rPr>
              <a:t> </a:t>
            </a:r>
            <a:r>
              <a:rPr lang="en-US" altLang="en-US" sz="4400" b="1" dirty="0" err="1">
                <a:solidFill>
                  <a:srgbClr val="FFFFFF"/>
                </a:solidFill>
                <a:latin typeface="TekniaGreek" panose="02000503060000020004" pitchFamily="2" charset="0"/>
              </a:rPr>
              <a:t>koinwniva</a:t>
            </a:r>
            <a:r>
              <a:rPr lang="en-US" altLang="en-US" sz="4400" b="1" dirty="0">
                <a:solidFill>
                  <a:srgbClr val="FFFFFF"/>
                </a:solidFill>
                <a:latin typeface="Arial Narrow" panose="020B0606020202030204" pitchFamily="34" charset="0"/>
              </a:rPr>
              <a:t>   /  </a:t>
            </a:r>
            <a:r>
              <a:rPr lang="en-US" altLang="en-US" sz="4400" b="1" dirty="0" err="1">
                <a:solidFill>
                  <a:srgbClr val="FFFFFF"/>
                </a:solidFill>
                <a:latin typeface="Arial Narrow" panose="020B0606020202030204" pitchFamily="34" charset="0"/>
              </a:rPr>
              <a:t>koinonia</a:t>
            </a:r>
            <a:r>
              <a:rPr lang="en-US" altLang="en-US" sz="4400" b="1" dirty="0">
                <a:solidFill>
                  <a:srgbClr val="FFFFFF"/>
                </a:solidFill>
                <a:latin typeface="Arial Narrow" panose="020B0606020202030204" pitchFamily="34" charset="0"/>
              </a:rPr>
              <a:t> = Translated as 	“</a:t>
            </a:r>
            <a:r>
              <a:rPr lang="en-US" altLang="en-US" sz="4400" b="1" i="1" dirty="0">
                <a:solidFill>
                  <a:srgbClr val="FFFFFF"/>
                </a:solidFill>
                <a:latin typeface="Arial Narrow" panose="020B0606020202030204" pitchFamily="34" charset="0"/>
              </a:rPr>
              <a:t>fellowship</a:t>
            </a:r>
            <a:r>
              <a:rPr lang="en-US" altLang="en-US" sz="4400" b="1" dirty="0">
                <a:solidFill>
                  <a:srgbClr val="FFFFFF"/>
                </a:solidFill>
                <a:latin typeface="Arial Narrow" panose="020B0606020202030204" pitchFamily="34" charset="0"/>
              </a:rPr>
              <a:t>” or “</a:t>
            </a:r>
            <a:r>
              <a:rPr lang="en-US" altLang="en-US" sz="4400" b="1" i="1" dirty="0">
                <a:solidFill>
                  <a:srgbClr val="FFFFFF"/>
                </a:solidFill>
                <a:latin typeface="Arial Narrow" panose="020B0606020202030204" pitchFamily="34" charset="0"/>
              </a:rPr>
              <a:t>communion</a:t>
            </a:r>
            <a:r>
              <a:rPr lang="en-US" altLang="en-US" sz="4400" b="1" dirty="0">
                <a:solidFill>
                  <a:srgbClr val="FFFFFF"/>
                </a:solidFill>
                <a:latin typeface="Arial Narrow" panose="020B0606020202030204" pitchFamily="34" charset="0"/>
              </a:rPr>
              <a:t>” </a:t>
            </a:r>
          </a:p>
          <a:p>
            <a:pPr marL="854075" lvl="1" indent="-460375">
              <a:spcBef>
                <a:spcPct val="0"/>
              </a:spcBef>
            </a:pPr>
            <a:r>
              <a:rPr lang="en-US" altLang="en-US" sz="4400" b="1" dirty="0">
                <a:solidFill>
                  <a:srgbClr val="FFFFFF"/>
                </a:solidFill>
                <a:latin typeface="Arial Narrow" panose="020B0606020202030204" pitchFamily="34" charset="0"/>
              </a:rPr>
              <a:t>“</a:t>
            </a:r>
            <a:r>
              <a:rPr lang="en-US" altLang="en-US" sz="4400" b="1" i="1" dirty="0">
                <a:solidFill>
                  <a:srgbClr val="FFFFFF"/>
                </a:solidFill>
                <a:latin typeface="Arial Narrow" panose="020B0606020202030204" pitchFamily="34" charset="0"/>
              </a:rPr>
              <a:t>to share with someone in something</a:t>
            </a:r>
            <a:r>
              <a:rPr lang="en-US" altLang="en-US" sz="4400" b="1" dirty="0" smtClean="0">
                <a:solidFill>
                  <a:srgbClr val="FFFFFF"/>
                </a:solidFill>
                <a:latin typeface="Arial Narrow" panose="020B0606020202030204" pitchFamily="34" charset="0"/>
              </a:rPr>
              <a:t>”</a:t>
            </a:r>
            <a:endParaRPr lang="en-US" altLang="en-US" sz="4400" b="1" dirty="0">
              <a:solidFill>
                <a:srgbClr val="FFFFFF"/>
              </a:solidFill>
              <a:latin typeface="Arial Narrow" panose="020B0606020202030204" pitchFamily="34" charset="0"/>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8786"/>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118787">
                                            <p:txEl>
                                              <p:pRg st="0" end="0"/>
                                            </p:txEl>
                                          </p:spTgt>
                                        </p:tgtEl>
                                        <p:attrNameLst>
                                          <p:attrName>style.visibility</p:attrName>
                                        </p:attrNameLst>
                                      </p:cBhvr>
                                      <p:to>
                                        <p:strVal val="visible"/>
                                      </p:to>
                                    </p:set>
                                    <p:animEffect transition="in" filter="wipe(left)">
                                      <p:cBhvr>
                                        <p:cTn id="10" dur="500"/>
                                        <p:tgtEl>
                                          <p:spTgt spid="118787">
                                            <p:txEl>
                                              <p:pRg st="0" end="0"/>
                                            </p:txEl>
                                          </p:spTgt>
                                        </p:tgtEl>
                                      </p:cBhvr>
                                    </p:animEffect>
                                  </p:childTnLst>
                                </p:cTn>
                              </p:par>
                            </p:childTnLst>
                          </p:cTn>
                        </p:par>
                        <p:par>
                          <p:cTn id="11" fill="hold" nodeType="afterGroup">
                            <p:stCondLst>
                              <p:cond delay="500"/>
                            </p:stCondLst>
                            <p:childTnLst>
                              <p:par>
                                <p:cTn id="12" presetID="22" presetClass="entr" presetSubtype="8" fill="hold" grpId="0" nodeType="afterEffect">
                                  <p:stCondLst>
                                    <p:cond delay="2000"/>
                                  </p:stCondLst>
                                  <p:childTnLst>
                                    <p:set>
                                      <p:cBhvr>
                                        <p:cTn id="13" dur="1" fill="hold">
                                          <p:stCondLst>
                                            <p:cond delay="0"/>
                                          </p:stCondLst>
                                        </p:cTn>
                                        <p:tgtEl>
                                          <p:spTgt spid="118787">
                                            <p:txEl>
                                              <p:pRg st="1" end="1"/>
                                            </p:txEl>
                                          </p:spTgt>
                                        </p:tgtEl>
                                        <p:attrNameLst>
                                          <p:attrName>style.visibility</p:attrName>
                                        </p:attrNameLst>
                                      </p:cBhvr>
                                      <p:to>
                                        <p:strVal val="visible"/>
                                      </p:to>
                                    </p:set>
                                    <p:animEffect transition="in" filter="wipe(left)">
                                      <p:cBhvr>
                                        <p:cTn id="14" dur="500"/>
                                        <p:tgtEl>
                                          <p:spTgt spid="1187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p:bldP spid="118787"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ctrTitle" idx="4294967295"/>
          </p:nvPr>
        </p:nvSpPr>
        <p:spPr>
          <a:xfrm>
            <a:off x="0" y="-3591"/>
            <a:ext cx="9144000" cy="677108"/>
          </a:xfrm>
          <a:noFill/>
          <a:ln/>
        </p:spPr>
        <p:txBody>
          <a:bodyPr lIns="0" tIns="0" rIns="0" bIns="0">
            <a:spAutoFit/>
          </a:bodyPr>
          <a:lstStyle/>
          <a:p>
            <a:pPr defTabSz="381000"/>
            <a:r>
              <a:rPr lang="en-US" altLang="en-US" b="1" u="sng" dirty="0" smtClean="0">
                <a:solidFill>
                  <a:srgbClr val="A0D0FF"/>
                </a:solidFill>
                <a:latin typeface="Arial Narrow" panose="020B0606020202030204" pitchFamily="34" charset="0"/>
              </a:rPr>
              <a:t>Christians Share </a:t>
            </a:r>
            <a:r>
              <a:rPr lang="en-US" altLang="en-US" b="1" u="sng" dirty="0">
                <a:solidFill>
                  <a:srgbClr val="A0D0FF"/>
                </a:solidFill>
                <a:latin typeface="Arial Narrow" panose="020B0606020202030204" pitchFamily="34" charset="0"/>
              </a:rPr>
              <a:t>in Common</a:t>
            </a:r>
            <a:endParaRPr lang="en-US" altLang="en-US" sz="4000" b="1" dirty="0">
              <a:solidFill>
                <a:srgbClr val="FFFF99"/>
              </a:solidFill>
              <a:latin typeface="Arial Narrow" panose="020B0606020202030204" pitchFamily="34" charset="0"/>
            </a:endParaRPr>
          </a:p>
        </p:txBody>
      </p:sp>
      <p:sp>
        <p:nvSpPr>
          <p:cNvPr id="137219" name="Rectangle 3"/>
          <p:cNvSpPr>
            <a:spLocks noGrp="1" noChangeArrowheads="1"/>
          </p:cNvSpPr>
          <p:nvPr>
            <p:ph type="body" idx="4294967295"/>
          </p:nvPr>
        </p:nvSpPr>
        <p:spPr>
          <a:xfrm>
            <a:off x="0" y="762000"/>
            <a:ext cx="9144000" cy="6096000"/>
          </a:xfrm>
          <a:noFill/>
          <a:ln/>
        </p:spPr>
        <p:txBody>
          <a:bodyPr/>
          <a:lstStyle/>
          <a:p>
            <a:pPr marL="573088" indent="-460375">
              <a:spcBef>
                <a:spcPct val="0"/>
              </a:spcBef>
            </a:pPr>
            <a:r>
              <a:rPr lang="en-US" altLang="en-US" sz="4400" b="1" dirty="0" smtClean="0">
                <a:solidFill>
                  <a:srgbClr val="FFFFFF"/>
                </a:solidFill>
                <a:latin typeface="Arial Narrow" panose="020B0606020202030204" pitchFamily="34" charset="0"/>
              </a:rPr>
              <a:t>God </a:t>
            </a:r>
            <a:r>
              <a:rPr lang="en-US" altLang="en-US" sz="4400" b="1" dirty="0">
                <a:solidFill>
                  <a:srgbClr val="FFFFFF"/>
                </a:solidFill>
                <a:latin typeface="Arial Narrow" panose="020B0606020202030204" pitchFamily="34" charset="0"/>
              </a:rPr>
              <a:t>– </a:t>
            </a:r>
            <a:r>
              <a:rPr lang="en-US" altLang="en-US" b="1" dirty="0">
                <a:solidFill>
                  <a:srgbClr val="FFFFFF"/>
                </a:solidFill>
                <a:latin typeface="Arial Narrow" panose="020B0606020202030204" pitchFamily="34" charset="0"/>
              </a:rPr>
              <a:t>Ephesians 4:6</a:t>
            </a:r>
          </a:p>
          <a:p>
            <a:pPr marL="573088" indent="-460375">
              <a:spcBef>
                <a:spcPct val="0"/>
              </a:spcBef>
            </a:pPr>
            <a:r>
              <a:rPr lang="en-US" altLang="en-US" sz="4400" b="1" dirty="0">
                <a:solidFill>
                  <a:srgbClr val="FFFFFF"/>
                </a:solidFill>
                <a:latin typeface="Arial Narrow" panose="020B0606020202030204" pitchFamily="34" charset="0"/>
              </a:rPr>
              <a:t>The Son – </a:t>
            </a:r>
            <a:r>
              <a:rPr lang="en-US" altLang="en-US" b="1" dirty="0">
                <a:solidFill>
                  <a:srgbClr val="FFFFFF"/>
                </a:solidFill>
                <a:latin typeface="Arial Narrow" panose="020B0606020202030204" pitchFamily="34" charset="0"/>
              </a:rPr>
              <a:t>1 Corinthians 1:9</a:t>
            </a:r>
          </a:p>
          <a:p>
            <a:pPr marL="573088" indent="-460375">
              <a:spcBef>
                <a:spcPct val="0"/>
              </a:spcBef>
            </a:pPr>
            <a:r>
              <a:rPr lang="en-US" altLang="en-US" sz="4400" b="1" dirty="0">
                <a:solidFill>
                  <a:srgbClr val="FFFFFF"/>
                </a:solidFill>
                <a:latin typeface="Arial Narrow" panose="020B0606020202030204" pitchFamily="34" charset="0"/>
              </a:rPr>
              <a:t>The Holy Spirit – </a:t>
            </a:r>
            <a:r>
              <a:rPr lang="en-US" altLang="en-US" b="1" dirty="0">
                <a:solidFill>
                  <a:srgbClr val="FFFFFF"/>
                </a:solidFill>
                <a:latin typeface="Arial Narrow" panose="020B0606020202030204" pitchFamily="34" charset="0"/>
              </a:rPr>
              <a:t>1 Cor. 12:13; 2 Cor. </a:t>
            </a:r>
            <a:r>
              <a:rPr lang="en-US" altLang="en-US" b="1" dirty="0" smtClean="0">
                <a:solidFill>
                  <a:srgbClr val="FFFFFF"/>
                </a:solidFill>
                <a:latin typeface="Arial Narrow" panose="020B0606020202030204" pitchFamily="34" charset="0"/>
              </a:rPr>
              <a:t>13:14</a:t>
            </a:r>
            <a:r>
              <a:rPr lang="en-US" altLang="en-US" b="1" dirty="0">
                <a:solidFill>
                  <a:srgbClr val="FFFFFF"/>
                </a:solidFill>
                <a:latin typeface="Arial Narrow" panose="020B0606020202030204" pitchFamily="34" charset="0"/>
              </a:rPr>
              <a:t>; Phil. 2:1</a:t>
            </a:r>
          </a:p>
          <a:p>
            <a:pPr marL="573088" indent="-460375">
              <a:spcBef>
                <a:spcPct val="0"/>
              </a:spcBef>
            </a:pPr>
            <a:r>
              <a:rPr lang="en-US" altLang="en-US" sz="4400" b="1" dirty="0" smtClean="0">
                <a:solidFill>
                  <a:srgbClr val="FFFFFF"/>
                </a:solidFill>
                <a:latin typeface="Arial Narrow" panose="020B0606020202030204" pitchFamily="34" charset="0"/>
              </a:rPr>
              <a:t>In </a:t>
            </a:r>
            <a:r>
              <a:rPr lang="en-US" altLang="en-US" sz="4400" b="1" dirty="0">
                <a:solidFill>
                  <a:srgbClr val="FFFFFF"/>
                </a:solidFill>
                <a:latin typeface="Arial Narrow" panose="020B0606020202030204" pitchFamily="34" charset="0"/>
              </a:rPr>
              <a:t>the gospel </a:t>
            </a:r>
            <a:r>
              <a:rPr lang="en-US" altLang="en-US" b="1" dirty="0">
                <a:solidFill>
                  <a:srgbClr val="FFFFFF"/>
                </a:solidFill>
                <a:latin typeface="Arial Narrow" panose="020B0606020202030204" pitchFamily="34" charset="0"/>
              </a:rPr>
              <a:t>(Philippians 1:5)</a:t>
            </a:r>
          </a:p>
          <a:p>
            <a:pPr marL="573088" indent="-460375">
              <a:spcBef>
                <a:spcPct val="0"/>
              </a:spcBef>
            </a:pPr>
            <a:r>
              <a:rPr lang="en-US" altLang="en-US" sz="4400" b="1" dirty="0">
                <a:solidFill>
                  <a:srgbClr val="FFFFFF"/>
                </a:solidFill>
                <a:latin typeface="Arial Narrow" panose="020B0606020202030204" pitchFamily="34" charset="0"/>
              </a:rPr>
              <a:t>Of the blood of Christ </a:t>
            </a:r>
            <a:r>
              <a:rPr lang="en-US" altLang="en-US" b="1" dirty="0">
                <a:solidFill>
                  <a:srgbClr val="FFFFFF"/>
                </a:solidFill>
                <a:latin typeface="Arial Narrow" panose="020B0606020202030204" pitchFamily="34" charset="0"/>
              </a:rPr>
              <a:t>(1 Cor. 1:16)</a:t>
            </a:r>
            <a:endParaRPr lang="en-US" altLang="en-US" sz="3600" b="1" dirty="0">
              <a:solidFill>
                <a:srgbClr val="FFFFFF"/>
              </a:solidFill>
              <a:latin typeface="Arial Narrow" panose="020B0606020202030204" pitchFamily="34" charset="0"/>
            </a:endParaRPr>
          </a:p>
          <a:p>
            <a:pPr marL="573088" indent="-460375">
              <a:spcBef>
                <a:spcPct val="0"/>
              </a:spcBef>
            </a:pPr>
            <a:r>
              <a:rPr lang="en-US" altLang="en-US" sz="4400" b="1" dirty="0">
                <a:solidFill>
                  <a:srgbClr val="FFFFFF"/>
                </a:solidFill>
                <a:latin typeface="Arial Narrow" panose="020B0606020202030204" pitchFamily="34" charset="0"/>
              </a:rPr>
              <a:t>Of the crucified Christ </a:t>
            </a:r>
            <a:r>
              <a:rPr lang="en-US" altLang="en-US" b="1" dirty="0">
                <a:solidFill>
                  <a:srgbClr val="FFFFFF"/>
                </a:solidFill>
                <a:latin typeface="Arial Narrow" panose="020B0606020202030204" pitchFamily="34" charset="0"/>
              </a:rPr>
              <a:t>(Gal. 2:20)</a:t>
            </a:r>
            <a:endParaRPr lang="en-US" altLang="en-US" sz="3600" b="1" dirty="0">
              <a:solidFill>
                <a:srgbClr val="FFFFFF"/>
              </a:solidFill>
              <a:latin typeface="Arial Narrow" panose="020B0606020202030204" pitchFamily="34" charset="0"/>
            </a:endParaRPr>
          </a:p>
          <a:p>
            <a:pPr marL="573088" indent="-460375">
              <a:spcBef>
                <a:spcPct val="0"/>
              </a:spcBef>
            </a:pPr>
            <a:r>
              <a:rPr lang="en-US" altLang="en-US" sz="4400" b="1" dirty="0">
                <a:solidFill>
                  <a:srgbClr val="FFFFFF"/>
                </a:solidFill>
                <a:latin typeface="Arial Narrow" panose="020B0606020202030204" pitchFamily="34" charset="0"/>
              </a:rPr>
              <a:t>With other believers </a:t>
            </a:r>
            <a:r>
              <a:rPr lang="en-US" altLang="en-US" b="1" dirty="0">
                <a:solidFill>
                  <a:srgbClr val="FFFFFF"/>
                </a:solidFill>
                <a:latin typeface="Arial Narrow" panose="020B0606020202030204" pitchFamily="34" charset="0"/>
              </a:rPr>
              <a:t>(1 John 1:3, 7)</a:t>
            </a:r>
            <a:endParaRPr lang="en-US" altLang="en-US" sz="3600" b="1" dirty="0">
              <a:solidFill>
                <a:srgbClr val="FFFFFF"/>
              </a:solidFill>
              <a:latin typeface="Arial Narrow" panose="020B0606020202030204"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7218"/>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grpId="0" nodeType="afterEffect">
                                  <p:stCondLst>
                                    <p:cond delay="500"/>
                                  </p:stCondLst>
                                  <p:childTnLst>
                                    <p:set>
                                      <p:cBhvr>
                                        <p:cTn id="9" dur="1" fill="hold">
                                          <p:stCondLst>
                                            <p:cond delay="0"/>
                                          </p:stCondLst>
                                        </p:cTn>
                                        <p:tgtEl>
                                          <p:spTgt spid="137219">
                                            <p:txEl>
                                              <p:pRg st="0" end="0"/>
                                            </p:txEl>
                                          </p:spTgt>
                                        </p:tgtEl>
                                        <p:attrNameLst>
                                          <p:attrName>style.visibility</p:attrName>
                                        </p:attrNameLst>
                                      </p:cBhvr>
                                      <p:to>
                                        <p:strVal val="visible"/>
                                      </p:to>
                                    </p:set>
                                    <p:animEffect transition="in" filter="wipe(left)">
                                      <p:cBhvr>
                                        <p:cTn id="10" dur="500"/>
                                        <p:tgtEl>
                                          <p:spTgt spid="137219">
                                            <p:txEl>
                                              <p:pRg st="0" end="0"/>
                                            </p:txEl>
                                          </p:spTgt>
                                        </p:tgtEl>
                                      </p:cBhvr>
                                    </p:animEffect>
                                  </p:childTnLst>
                                </p:cTn>
                              </p:par>
                            </p:childTnLst>
                          </p:cTn>
                        </p:par>
                        <p:par>
                          <p:cTn id="11" fill="hold">
                            <p:stCondLst>
                              <p:cond delay="1000"/>
                            </p:stCondLst>
                            <p:childTnLst>
                              <p:par>
                                <p:cTn id="12" presetID="22" presetClass="entr" presetSubtype="8" fill="hold" grpId="0" nodeType="afterEffect">
                                  <p:stCondLst>
                                    <p:cond delay="1000"/>
                                  </p:stCondLst>
                                  <p:childTnLst>
                                    <p:set>
                                      <p:cBhvr>
                                        <p:cTn id="13" dur="1" fill="hold">
                                          <p:stCondLst>
                                            <p:cond delay="0"/>
                                          </p:stCondLst>
                                        </p:cTn>
                                        <p:tgtEl>
                                          <p:spTgt spid="137219">
                                            <p:txEl>
                                              <p:pRg st="1" end="1"/>
                                            </p:txEl>
                                          </p:spTgt>
                                        </p:tgtEl>
                                        <p:attrNameLst>
                                          <p:attrName>style.visibility</p:attrName>
                                        </p:attrNameLst>
                                      </p:cBhvr>
                                      <p:to>
                                        <p:strVal val="visible"/>
                                      </p:to>
                                    </p:set>
                                    <p:animEffect transition="in" filter="wipe(left)">
                                      <p:cBhvr>
                                        <p:cTn id="14" dur="500"/>
                                        <p:tgtEl>
                                          <p:spTgt spid="137219">
                                            <p:txEl>
                                              <p:pRg st="1" end="1"/>
                                            </p:txEl>
                                          </p:spTgt>
                                        </p:tgtEl>
                                      </p:cBhvr>
                                    </p:animEffect>
                                  </p:childTnLst>
                                </p:cTn>
                              </p:par>
                            </p:childTnLst>
                          </p:cTn>
                        </p:par>
                        <p:par>
                          <p:cTn id="15" fill="hold">
                            <p:stCondLst>
                              <p:cond delay="2500"/>
                            </p:stCondLst>
                            <p:childTnLst>
                              <p:par>
                                <p:cTn id="16" presetID="22" presetClass="entr" presetSubtype="8" fill="hold" grpId="0" nodeType="afterEffect">
                                  <p:stCondLst>
                                    <p:cond delay="1000"/>
                                  </p:stCondLst>
                                  <p:childTnLst>
                                    <p:set>
                                      <p:cBhvr>
                                        <p:cTn id="17" dur="1" fill="hold">
                                          <p:stCondLst>
                                            <p:cond delay="0"/>
                                          </p:stCondLst>
                                        </p:cTn>
                                        <p:tgtEl>
                                          <p:spTgt spid="137219">
                                            <p:txEl>
                                              <p:pRg st="2" end="2"/>
                                            </p:txEl>
                                          </p:spTgt>
                                        </p:tgtEl>
                                        <p:attrNameLst>
                                          <p:attrName>style.visibility</p:attrName>
                                        </p:attrNameLst>
                                      </p:cBhvr>
                                      <p:to>
                                        <p:strVal val="visible"/>
                                      </p:to>
                                    </p:set>
                                    <p:animEffect transition="in" filter="wipe(left)">
                                      <p:cBhvr>
                                        <p:cTn id="18" dur="500"/>
                                        <p:tgtEl>
                                          <p:spTgt spid="137219">
                                            <p:txEl>
                                              <p:pRg st="2" end="2"/>
                                            </p:txEl>
                                          </p:spTgt>
                                        </p:tgtEl>
                                      </p:cBhvr>
                                    </p:animEffect>
                                  </p:childTnLst>
                                </p:cTn>
                              </p:par>
                            </p:childTnLst>
                          </p:cTn>
                        </p:par>
                        <p:par>
                          <p:cTn id="19" fill="hold">
                            <p:stCondLst>
                              <p:cond delay="4000"/>
                            </p:stCondLst>
                            <p:childTnLst>
                              <p:par>
                                <p:cTn id="20" presetID="22" presetClass="entr" presetSubtype="8" fill="hold" grpId="0" nodeType="afterEffect">
                                  <p:stCondLst>
                                    <p:cond delay="1000"/>
                                  </p:stCondLst>
                                  <p:childTnLst>
                                    <p:set>
                                      <p:cBhvr>
                                        <p:cTn id="21" dur="1" fill="hold">
                                          <p:stCondLst>
                                            <p:cond delay="0"/>
                                          </p:stCondLst>
                                        </p:cTn>
                                        <p:tgtEl>
                                          <p:spTgt spid="137219">
                                            <p:txEl>
                                              <p:pRg st="3" end="3"/>
                                            </p:txEl>
                                          </p:spTgt>
                                        </p:tgtEl>
                                        <p:attrNameLst>
                                          <p:attrName>style.visibility</p:attrName>
                                        </p:attrNameLst>
                                      </p:cBhvr>
                                      <p:to>
                                        <p:strVal val="visible"/>
                                      </p:to>
                                    </p:set>
                                    <p:animEffect transition="in" filter="wipe(left)">
                                      <p:cBhvr>
                                        <p:cTn id="22" dur="500"/>
                                        <p:tgtEl>
                                          <p:spTgt spid="137219">
                                            <p:txEl>
                                              <p:pRg st="3" end="3"/>
                                            </p:txEl>
                                          </p:spTgt>
                                        </p:tgtEl>
                                      </p:cBhvr>
                                    </p:animEffect>
                                  </p:childTnLst>
                                </p:cTn>
                              </p:par>
                            </p:childTnLst>
                          </p:cTn>
                        </p:par>
                        <p:par>
                          <p:cTn id="23" fill="hold">
                            <p:stCondLst>
                              <p:cond delay="5500"/>
                            </p:stCondLst>
                            <p:childTnLst>
                              <p:par>
                                <p:cTn id="24" presetID="22" presetClass="entr" presetSubtype="8" fill="hold" grpId="0" nodeType="afterEffect">
                                  <p:stCondLst>
                                    <p:cond delay="1000"/>
                                  </p:stCondLst>
                                  <p:childTnLst>
                                    <p:set>
                                      <p:cBhvr>
                                        <p:cTn id="25" dur="1" fill="hold">
                                          <p:stCondLst>
                                            <p:cond delay="0"/>
                                          </p:stCondLst>
                                        </p:cTn>
                                        <p:tgtEl>
                                          <p:spTgt spid="137219">
                                            <p:txEl>
                                              <p:pRg st="4" end="4"/>
                                            </p:txEl>
                                          </p:spTgt>
                                        </p:tgtEl>
                                        <p:attrNameLst>
                                          <p:attrName>style.visibility</p:attrName>
                                        </p:attrNameLst>
                                      </p:cBhvr>
                                      <p:to>
                                        <p:strVal val="visible"/>
                                      </p:to>
                                    </p:set>
                                    <p:animEffect transition="in" filter="wipe(left)">
                                      <p:cBhvr>
                                        <p:cTn id="26" dur="500"/>
                                        <p:tgtEl>
                                          <p:spTgt spid="137219">
                                            <p:txEl>
                                              <p:pRg st="4" end="4"/>
                                            </p:txEl>
                                          </p:spTgt>
                                        </p:tgtEl>
                                      </p:cBhvr>
                                    </p:animEffect>
                                  </p:childTnLst>
                                </p:cTn>
                              </p:par>
                            </p:childTnLst>
                          </p:cTn>
                        </p:par>
                        <p:par>
                          <p:cTn id="27" fill="hold">
                            <p:stCondLst>
                              <p:cond delay="7000"/>
                            </p:stCondLst>
                            <p:childTnLst>
                              <p:par>
                                <p:cTn id="28" presetID="22" presetClass="entr" presetSubtype="8" fill="hold" grpId="0" nodeType="afterEffect">
                                  <p:stCondLst>
                                    <p:cond delay="1000"/>
                                  </p:stCondLst>
                                  <p:childTnLst>
                                    <p:set>
                                      <p:cBhvr>
                                        <p:cTn id="29" dur="1" fill="hold">
                                          <p:stCondLst>
                                            <p:cond delay="0"/>
                                          </p:stCondLst>
                                        </p:cTn>
                                        <p:tgtEl>
                                          <p:spTgt spid="137219">
                                            <p:txEl>
                                              <p:pRg st="5" end="5"/>
                                            </p:txEl>
                                          </p:spTgt>
                                        </p:tgtEl>
                                        <p:attrNameLst>
                                          <p:attrName>style.visibility</p:attrName>
                                        </p:attrNameLst>
                                      </p:cBhvr>
                                      <p:to>
                                        <p:strVal val="visible"/>
                                      </p:to>
                                    </p:set>
                                    <p:animEffect transition="in" filter="wipe(left)">
                                      <p:cBhvr>
                                        <p:cTn id="30" dur="500"/>
                                        <p:tgtEl>
                                          <p:spTgt spid="137219">
                                            <p:txEl>
                                              <p:pRg st="5" end="5"/>
                                            </p:txEl>
                                          </p:spTgt>
                                        </p:tgtEl>
                                      </p:cBhvr>
                                    </p:animEffect>
                                  </p:childTnLst>
                                </p:cTn>
                              </p:par>
                            </p:childTnLst>
                          </p:cTn>
                        </p:par>
                        <p:par>
                          <p:cTn id="31" fill="hold">
                            <p:stCondLst>
                              <p:cond delay="8500"/>
                            </p:stCondLst>
                            <p:childTnLst>
                              <p:par>
                                <p:cTn id="32" presetID="22" presetClass="entr" presetSubtype="8" fill="hold" grpId="0" nodeType="afterEffect">
                                  <p:stCondLst>
                                    <p:cond delay="1000"/>
                                  </p:stCondLst>
                                  <p:childTnLst>
                                    <p:set>
                                      <p:cBhvr>
                                        <p:cTn id="33" dur="1" fill="hold">
                                          <p:stCondLst>
                                            <p:cond delay="0"/>
                                          </p:stCondLst>
                                        </p:cTn>
                                        <p:tgtEl>
                                          <p:spTgt spid="137219">
                                            <p:txEl>
                                              <p:pRg st="6" end="6"/>
                                            </p:txEl>
                                          </p:spTgt>
                                        </p:tgtEl>
                                        <p:attrNameLst>
                                          <p:attrName>style.visibility</p:attrName>
                                        </p:attrNameLst>
                                      </p:cBhvr>
                                      <p:to>
                                        <p:strVal val="visible"/>
                                      </p:to>
                                    </p:set>
                                    <p:animEffect transition="in" filter="wipe(left)">
                                      <p:cBhvr>
                                        <p:cTn id="34" dur="500"/>
                                        <p:tgtEl>
                                          <p:spTgt spid="1372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8" grpId="0"/>
      <p:bldP spid="13721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Fellowship in 1 John 1:1-7</a:t>
            </a:r>
            <a:endParaRPr lang="en-US" altLang="en-US" sz="3600" b="1">
              <a:solidFill>
                <a:srgbClr val="FFFF99"/>
              </a:solidFill>
              <a:latin typeface="Arial Narrow" panose="020B0606020202030204" pitchFamily="34" charset="0"/>
            </a:endParaRPr>
          </a:p>
        </p:txBody>
      </p:sp>
      <p:sp>
        <p:nvSpPr>
          <p:cNvPr id="54275" name="Rectangle 3"/>
          <p:cNvSpPr>
            <a:spLocks noGrp="1" noChangeArrowheads="1"/>
          </p:cNvSpPr>
          <p:nvPr>
            <p:ph type="body" idx="4294967295"/>
          </p:nvPr>
        </p:nvSpPr>
        <p:spPr>
          <a:xfrm>
            <a:off x="0" y="838200"/>
            <a:ext cx="9144000" cy="6019800"/>
          </a:xfrm>
          <a:noFill/>
          <a:ln/>
        </p:spPr>
        <p:txBody>
          <a:bodyPr/>
          <a:lstStyle/>
          <a:p>
            <a:pPr marL="338138" indent="-277813"/>
            <a:r>
              <a:rPr lang="en-US" altLang="en-US" sz="4400" b="1">
                <a:solidFill>
                  <a:srgbClr val="FFFFFF"/>
                </a:solidFill>
                <a:latin typeface="Arial Narrow" panose="020B0606020202030204" pitchFamily="34" charset="0"/>
              </a:rPr>
              <a:t>The foundation of our fellowship is a common relationship with God the  Father and God the Son </a:t>
            </a:r>
          </a:p>
          <a:p>
            <a:pPr marL="338138" indent="-277813"/>
            <a:r>
              <a:rPr lang="en-US" altLang="en-US" sz="4400" b="1">
                <a:solidFill>
                  <a:srgbClr val="FFFFFF"/>
                </a:solidFill>
                <a:latin typeface="Arial Narrow" panose="020B0606020202030204" pitchFamily="34" charset="0"/>
              </a:rPr>
              <a:t>A claim to fellowship could be false</a:t>
            </a:r>
          </a:p>
          <a:p>
            <a:pPr marL="338138" indent="-277813"/>
            <a:r>
              <a:rPr lang="en-US" altLang="en-US" sz="4400" b="1">
                <a:solidFill>
                  <a:srgbClr val="FFFFFF"/>
                </a:solidFill>
                <a:latin typeface="Arial Narrow" panose="020B0606020202030204" pitchFamily="34" charset="0"/>
              </a:rPr>
              <a:t>Walking in the light is the evidence of true fellowship with God &amp; other Christians</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4274"/>
                                        </p:tgtEl>
                                        <p:attrNameLst>
                                          <p:attrName>style.visibility</p:attrName>
                                        </p:attrNameLst>
                                      </p:cBhvr>
                                      <p:to>
                                        <p:strVal val="visible"/>
                                      </p:to>
                                    </p:set>
                                  </p:childTnLst>
                                </p:cTn>
                              </p:par>
                            </p:childTnLst>
                          </p:cTn>
                        </p:par>
                      </p:childTnLst>
                    </p:cTn>
                  </p:par>
                  <p:par>
                    <p:cTn id="7" fill="hold">
                      <p:stCondLst>
                        <p:cond delay="indefinite"/>
                      </p:stCondLst>
                      <p:childTnLst>
                        <p:par>
                          <p:cTn id="8" fill="hold" nodeType="after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4275">
                                            <p:txEl>
                                              <p:pRg st="0" end="0"/>
                                            </p:txEl>
                                          </p:spTgt>
                                        </p:tgtEl>
                                        <p:attrNameLst>
                                          <p:attrName>style.visibility</p:attrName>
                                        </p:attrNameLst>
                                      </p:cBhvr>
                                      <p:to>
                                        <p:strVal val="visible"/>
                                      </p:to>
                                    </p:set>
                                    <p:animEffect transition="in" filter="fade">
                                      <p:cBhvr>
                                        <p:cTn id="11" dur="1000"/>
                                        <p:tgtEl>
                                          <p:spTgt spid="54275">
                                            <p:txEl>
                                              <p:pRg st="0" end="0"/>
                                            </p:txEl>
                                          </p:spTgt>
                                        </p:tgtEl>
                                      </p:cBhvr>
                                    </p:animEffect>
                                  </p:childTnLst>
                                  <p:subTnLst>
                                    <p:animClr clrSpc="rgb" dir="cw">
                                      <p:cBhvr override="childStyle">
                                        <p:cTn dur="1" fill="hold" display="0" masterRel="nextClick" afterEffect="1"/>
                                        <p:tgtEl>
                                          <p:spTgt spid="54275">
                                            <p:txEl>
                                              <p:pRg st="0" end="0"/>
                                            </p:txEl>
                                          </p:spTgt>
                                        </p:tgtEl>
                                        <p:attrNameLst>
                                          <p:attrName>ppt_c</p:attrName>
                                        </p:attrNameLst>
                                      </p:cBhvr>
                                      <p:to>
                                        <a:srgbClr val="C0C0C0"/>
                                      </p:to>
                                    </p:animClr>
                                  </p:sub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4275">
                                            <p:txEl>
                                              <p:pRg st="1" end="1"/>
                                            </p:txEl>
                                          </p:spTgt>
                                        </p:tgtEl>
                                        <p:attrNameLst>
                                          <p:attrName>style.visibility</p:attrName>
                                        </p:attrNameLst>
                                      </p:cBhvr>
                                      <p:to>
                                        <p:strVal val="visible"/>
                                      </p:to>
                                    </p:set>
                                    <p:animEffect transition="in" filter="fade">
                                      <p:cBhvr>
                                        <p:cTn id="16" dur="1000"/>
                                        <p:tgtEl>
                                          <p:spTgt spid="54275">
                                            <p:txEl>
                                              <p:pRg st="1" end="1"/>
                                            </p:txEl>
                                          </p:spTgt>
                                        </p:tgtEl>
                                      </p:cBhvr>
                                    </p:animEffect>
                                  </p:childTnLst>
                                  <p:subTnLst>
                                    <p:animClr clrSpc="rgb" dir="cw">
                                      <p:cBhvr override="childStyle">
                                        <p:cTn dur="1" fill="hold" display="0" masterRel="nextClick" afterEffect="1"/>
                                        <p:tgtEl>
                                          <p:spTgt spid="54275">
                                            <p:txEl>
                                              <p:pRg st="1" end="1"/>
                                            </p:txEl>
                                          </p:spTgt>
                                        </p:tgtEl>
                                        <p:attrNameLst>
                                          <p:attrName>ppt_c</p:attrName>
                                        </p:attrNameLst>
                                      </p:cBhvr>
                                      <p:to>
                                        <a:srgbClr val="C0C0C0"/>
                                      </p:to>
                                    </p:animClr>
                                  </p:sub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4275">
                                            <p:txEl>
                                              <p:pRg st="2" end="2"/>
                                            </p:txEl>
                                          </p:spTgt>
                                        </p:tgtEl>
                                        <p:attrNameLst>
                                          <p:attrName>style.visibility</p:attrName>
                                        </p:attrNameLst>
                                      </p:cBhvr>
                                      <p:to>
                                        <p:strVal val="visible"/>
                                      </p:to>
                                    </p:set>
                                    <p:animEffect transition="in" filter="fade">
                                      <p:cBhvr>
                                        <p:cTn id="21" dur="1000"/>
                                        <p:tgtEl>
                                          <p:spTgt spid="542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P spid="54275"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Fellowship in 1 John 1:1-7</a:t>
            </a:r>
            <a:endParaRPr lang="en-US" altLang="en-US" sz="3600" b="1">
              <a:solidFill>
                <a:srgbClr val="FFFF99"/>
              </a:solidFill>
              <a:latin typeface="Arial Narrow" panose="020B0606020202030204" pitchFamily="34" charset="0"/>
            </a:endParaRPr>
          </a:p>
        </p:txBody>
      </p:sp>
      <p:sp>
        <p:nvSpPr>
          <p:cNvPr id="120835" name="Rectangle 3"/>
          <p:cNvSpPr>
            <a:spLocks noGrp="1" noChangeArrowheads="1"/>
          </p:cNvSpPr>
          <p:nvPr>
            <p:ph type="body" idx="4294967295"/>
          </p:nvPr>
        </p:nvSpPr>
        <p:spPr>
          <a:xfrm>
            <a:off x="0" y="838200"/>
            <a:ext cx="9144000" cy="6019800"/>
          </a:xfrm>
          <a:noFill/>
          <a:ln/>
        </p:spPr>
        <p:txBody>
          <a:bodyPr/>
          <a:lstStyle/>
          <a:p>
            <a:pPr marL="338138" indent="-277813"/>
            <a:r>
              <a:rPr lang="en-US" altLang="en-US" sz="4400" b="1" i="1" u="sng" dirty="0">
                <a:solidFill>
                  <a:srgbClr val="FFFFFF"/>
                </a:solidFill>
                <a:latin typeface="Arial Narrow" panose="020B0606020202030204" pitchFamily="34" charset="0"/>
              </a:rPr>
              <a:t>If Fellowship with God</a:t>
            </a:r>
            <a:r>
              <a:rPr lang="en-US" altLang="en-US" sz="4400" b="1" dirty="0">
                <a:solidFill>
                  <a:srgbClr val="FFFFFF"/>
                </a:solidFill>
                <a:latin typeface="Arial Narrow" panose="020B0606020202030204" pitchFamily="34" charset="0"/>
              </a:rPr>
              <a:t> - He is </a:t>
            </a:r>
            <a:r>
              <a:rPr lang="en-US" altLang="en-US" sz="4400" b="1" dirty="0" smtClean="0">
                <a:solidFill>
                  <a:srgbClr val="FFFFFF"/>
                </a:solidFill>
                <a:latin typeface="Arial Narrow" panose="020B0606020202030204" pitchFamily="34" charset="0"/>
              </a:rPr>
              <a:t>my Father</a:t>
            </a:r>
            <a:r>
              <a:rPr lang="en-US" altLang="en-US" sz="4400" b="1" dirty="0">
                <a:solidFill>
                  <a:srgbClr val="FFFFFF"/>
                </a:solidFill>
                <a:latin typeface="Arial Narrow" panose="020B0606020202030204" pitchFamily="34" charset="0"/>
              </a:rPr>
              <a:t>, I am His child.  I walk with Him</a:t>
            </a:r>
          </a:p>
          <a:p>
            <a:pPr marL="338138" indent="-277813"/>
            <a:r>
              <a:rPr lang="en-US" altLang="en-US" sz="4400" b="1" i="1" u="sng" dirty="0">
                <a:solidFill>
                  <a:srgbClr val="FFFFFF"/>
                </a:solidFill>
                <a:latin typeface="Arial Narrow" panose="020B0606020202030204" pitchFamily="34" charset="0"/>
              </a:rPr>
              <a:t>If Fellowship with Jesus</a:t>
            </a:r>
            <a:r>
              <a:rPr lang="en-US" altLang="en-US" sz="4400" b="1" dirty="0">
                <a:solidFill>
                  <a:srgbClr val="FFFFFF"/>
                </a:solidFill>
                <a:latin typeface="Arial Narrow" panose="020B0606020202030204" pitchFamily="34" charset="0"/>
              </a:rPr>
              <a:t> - I partake in His crucifixion &amp; resurrection.  He lives through me.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0834"/>
                                        </p:tgtEl>
                                        <p:attrNameLst>
                                          <p:attrName>style.visibility</p:attrName>
                                        </p:attrNameLst>
                                      </p:cBhvr>
                                      <p:to>
                                        <p:strVal val="visible"/>
                                      </p:to>
                                    </p:set>
                                  </p:childTnLst>
                                </p:cTn>
                              </p:par>
                            </p:childTnLst>
                          </p:cTn>
                        </p:par>
                        <p:par>
                          <p:cTn id="7" fill="hold" nodeType="afterGroup">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120835">
                                            <p:txEl>
                                              <p:pRg st="0" end="0"/>
                                            </p:txEl>
                                          </p:spTgt>
                                        </p:tgtEl>
                                        <p:attrNameLst>
                                          <p:attrName>style.visibility</p:attrName>
                                        </p:attrNameLst>
                                      </p:cBhvr>
                                      <p:to>
                                        <p:strVal val="visible"/>
                                      </p:to>
                                    </p:set>
                                    <p:animEffect transition="in" filter="fade">
                                      <p:cBhvr>
                                        <p:cTn id="10" dur="1000"/>
                                        <p:tgtEl>
                                          <p:spTgt spid="120835">
                                            <p:txEl>
                                              <p:pRg st="0" end="0"/>
                                            </p:txEl>
                                          </p:spTgt>
                                        </p:tgtEl>
                                      </p:cBhvr>
                                    </p:animEffect>
                                  </p:childTnLst>
                                  <p:subTnLst>
                                    <p:animClr clrSpc="rgb" dir="cw">
                                      <p:cBhvr override="childStyle">
                                        <p:cTn dur="1" fill="hold" display="0" masterRel="nextClick" afterEffect="1"/>
                                        <p:tgtEl>
                                          <p:spTgt spid="120835">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20835">
                                            <p:txEl>
                                              <p:pRg st="1" end="1"/>
                                            </p:txEl>
                                          </p:spTgt>
                                        </p:tgtEl>
                                        <p:attrNameLst>
                                          <p:attrName>style.visibility</p:attrName>
                                        </p:attrNameLst>
                                      </p:cBhvr>
                                      <p:to>
                                        <p:strVal val="visible"/>
                                      </p:to>
                                    </p:set>
                                    <p:animEffect transition="in" filter="fade">
                                      <p:cBhvr>
                                        <p:cTn id="15" dur="1000"/>
                                        <p:tgtEl>
                                          <p:spTgt spid="1208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4" grpId="0"/>
      <p:bldP spid="12083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Fellowship in 1 John 1:1-7</a:t>
            </a:r>
            <a:endParaRPr lang="en-US" altLang="en-US" sz="3600" b="1">
              <a:solidFill>
                <a:srgbClr val="FFFF99"/>
              </a:solidFill>
              <a:latin typeface="Arial Narrow" panose="020B0606020202030204" pitchFamily="34" charset="0"/>
            </a:endParaRPr>
          </a:p>
        </p:txBody>
      </p:sp>
      <p:sp>
        <p:nvSpPr>
          <p:cNvPr id="122883" name="Rectangle 3"/>
          <p:cNvSpPr>
            <a:spLocks noGrp="1" noChangeArrowheads="1"/>
          </p:cNvSpPr>
          <p:nvPr>
            <p:ph type="body" idx="4294967295"/>
          </p:nvPr>
        </p:nvSpPr>
        <p:spPr>
          <a:xfrm>
            <a:off x="0" y="838200"/>
            <a:ext cx="9144000" cy="6019800"/>
          </a:xfrm>
          <a:noFill/>
          <a:ln/>
        </p:spPr>
        <p:txBody>
          <a:bodyPr/>
          <a:lstStyle/>
          <a:p>
            <a:pPr marL="338138" indent="-277813"/>
            <a:r>
              <a:rPr lang="en-US" altLang="en-US" sz="4400" b="1" i="1" u="sng">
                <a:solidFill>
                  <a:srgbClr val="FFFFFF"/>
                </a:solidFill>
                <a:latin typeface="Arial Narrow" panose="020B0606020202030204" pitchFamily="34" charset="0"/>
              </a:rPr>
              <a:t>If Fellowship with Holy Spirit</a:t>
            </a:r>
            <a:r>
              <a:rPr lang="en-US" altLang="en-US" sz="4400" b="1">
                <a:solidFill>
                  <a:srgbClr val="FFFFFF"/>
                </a:solidFill>
                <a:latin typeface="Arial Narrow" panose="020B0606020202030204" pitchFamily="34" charset="0"/>
              </a:rPr>
              <a:t> - He lives within me to guide me.  I yield to Him. </a:t>
            </a:r>
          </a:p>
          <a:p>
            <a:pPr marL="338138" indent="-277813"/>
            <a:r>
              <a:rPr lang="en-US" altLang="en-US" sz="4400" b="1" i="1" u="sng">
                <a:solidFill>
                  <a:srgbClr val="FFFFFF"/>
                </a:solidFill>
                <a:latin typeface="Arial Narrow" panose="020B0606020202030204" pitchFamily="34" charset="0"/>
              </a:rPr>
              <a:t>True Fellowship with God</a:t>
            </a:r>
            <a:r>
              <a:rPr lang="en-US" altLang="en-US" sz="4400" b="1">
                <a:solidFill>
                  <a:srgbClr val="FFFFFF"/>
                </a:solidFill>
                <a:latin typeface="Arial Narrow" panose="020B0606020202030204" pitchFamily="34" charset="0"/>
              </a:rPr>
              <a:t> results in my obedience to Him - that is </a:t>
            </a:r>
            <a:r>
              <a:rPr lang="en-US" altLang="en-US" sz="4400" b="1" i="1">
                <a:solidFill>
                  <a:srgbClr val="FFFFFF"/>
                </a:solidFill>
                <a:latin typeface="Arial Narrow" panose="020B0606020202030204" pitchFamily="34" charset="0"/>
              </a:rPr>
              <a:t>“walking in the light”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2882"/>
                                        </p:tgtEl>
                                        <p:attrNameLst>
                                          <p:attrName>style.visibility</p:attrName>
                                        </p:attrNameLst>
                                      </p:cBhvr>
                                      <p:to>
                                        <p:strVal val="visible"/>
                                      </p:to>
                                    </p:set>
                                  </p:childTnLst>
                                </p:cTn>
                              </p:par>
                            </p:childTnLst>
                          </p:cTn>
                        </p:par>
                        <p:par>
                          <p:cTn id="7" fill="hold" nodeType="afterGroup">
                            <p:stCondLst>
                              <p:cond delay="0"/>
                            </p:stCondLst>
                            <p:childTnLst>
                              <p:par>
                                <p:cTn id="8" presetID="10" presetClass="entr" presetSubtype="0" fill="hold" grpId="0" nodeType="afterEffect">
                                  <p:stCondLst>
                                    <p:cond delay="0"/>
                                  </p:stCondLst>
                                  <p:childTnLst>
                                    <p:set>
                                      <p:cBhvr>
                                        <p:cTn id="9" dur="1" fill="hold">
                                          <p:stCondLst>
                                            <p:cond delay="0"/>
                                          </p:stCondLst>
                                        </p:cTn>
                                        <p:tgtEl>
                                          <p:spTgt spid="122883">
                                            <p:txEl>
                                              <p:pRg st="0" end="0"/>
                                            </p:txEl>
                                          </p:spTgt>
                                        </p:tgtEl>
                                        <p:attrNameLst>
                                          <p:attrName>style.visibility</p:attrName>
                                        </p:attrNameLst>
                                      </p:cBhvr>
                                      <p:to>
                                        <p:strVal val="visible"/>
                                      </p:to>
                                    </p:set>
                                    <p:animEffect transition="in" filter="fade">
                                      <p:cBhvr>
                                        <p:cTn id="10" dur="1000"/>
                                        <p:tgtEl>
                                          <p:spTgt spid="122883">
                                            <p:txEl>
                                              <p:pRg st="0" end="0"/>
                                            </p:txEl>
                                          </p:spTgt>
                                        </p:tgtEl>
                                      </p:cBhvr>
                                    </p:animEffect>
                                  </p:childTnLst>
                                  <p:subTnLst>
                                    <p:animClr clrSpc="rgb" dir="cw">
                                      <p:cBhvr override="childStyle">
                                        <p:cTn dur="1" fill="hold" display="0" masterRel="nextClick" afterEffect="1"/>
                                        <p:tgtEl>
                                          <p:spTgt spid="122883">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22883">
                                            <p:txEl>
                                              <p:pRg st="1" end="1"/>
                                            </p:txEl>
                                          </p:spTgt>
                                        </p:tgtEl>
                                        <p:attrNameLst>
                                          <p:attrName>style.visibility</p:attrName>
                                        </p:attrNameLst>
                                      </p:cBhvr>
                                      <p:to>
                                        <p:strVal val="visible"/>
                                      </p:to>
                                    </p:set>
                                    <p:animEffect transition="in" filter="fade">
                                      <p:cBhvr>
                                        <p:cTn id="15" dur="1000"/>
                                        <p:tgtEl>
                                          <p:spTgt spid="1228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P spid="12288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One Another Verses</a:t>
            </a:r>
            <a:endParaRPr lang="en-US" altLang="en-US" sz="3600" b="1">
              <a:solidFill>
                <a:srgbClr val="FFFF99"/>
              </a:solidFill>
              <a:latin typeface="Arial Narrow" panose="020B0606020202030204" pitchFamily="34" charset="0"/>
            </a:endParaRPr>
          </a:p>
        </p:txBody>
      </p:sp>
      <p:sp>
        <p:nvSpPr>
          <p:cNvPr id="55299" name="Rectangle 3"/>
          <p:cNvSpPr>
            <a:spLocks noGrp="1" noChangeArrowheads="1"/>
          </p:cNvSpPr>
          <p:nvPr>
            <p:ph type="body" idx="4294967295"/>
          </p:nvPr>
        </p:nvSpPr>
        <p:spPr>
          <a:xfrm>
            <a:off x="0" y="838200"/>
            <a:ext cx="9144000" cy="6019800"/>
          </a:xfrm>
          <a:noFill/>
          <a:ln/>
        </p:spPr>
        <p:txBody>
          <a:bodyPr/>
          <a:lstStyle/>
          <a:p>
            <a:pPr marL="282575" indent="-222250"/>
            <a:r>
              <a:rPr lang="en-US" altLang="en-US" sz="4400" b="1">
                <a:solidFill>
                  <a:srgbClr val="FFFFFF"/>
                </a:solidFill>
                <a:latin typeface="Arial Narrow" panose="020B0606020202030204" pitchFamily="34" charset="0"/>
              </a:rPr>
              <a:t>Love one another</a:t>
            </a:r>
          </a:p>
          <a:p>
            <a:pPr marL="282575" indent="-222250"/>
            <a:r>
              <a:rPr lang="en-US" altLang="en-US" sz="4400" b="1">
                <a:solidFill>
                  <a:srgbClr val="FFFFFF"/>
                </a:solidFill>
                <a:latin typeface="Arial Narrow" panose="020B0606020202030204" pitchFamily="34" charset="0"/>
              </a:rPr>
              <a:t>Members of one another</a:t>
            </a:r>
          </a:p>
          <a:p>
            <a:pPr marL="282575" indent="-222250"/>
            <a:r>
              <a:rPr lang="en-US" altLang="en-US" sz="4400" b="1">
                <a:solidFill>
                  <a:srgbClr val="FFFFFF"/>
                </a:solidFill>
                <a:latin typeface="Arial Narrow" panose="020B0606020202030204" pitchFamily="34" charset="0"/>
              </a:rPr>
              <a:t>In honor preferring one another</a:t>
            </a:r>
          </a:p>
          <a:p>
            <a:pPr marL="282575" indent="-222250"/>
            <a:r>
              <a:rPr lang="en-US" altLang="en-US" sz="4400" b="1">
                <a:solidFill>
                  <a:srgbClr val="FFFFFF"/>
                </a:solidFill>
                <a:latin typeface="Arial Narrow" panose="020B0606020202030204" pitchFamily="34" charset="0"/>
              </a:rPr>
              <a:t>Like minded with one another</a:t>
            </a:r>
          </a:p>
          <a:p>
            <a:pPr marL="282575" indent="-222250"/>
            <a:r>
              <a:rPr lang="en-US" altLang="en-US" sz="4400" b="1">
                <a:solidFill>
                  <a:srgbClr val="FFFFFF"/>
                </a:solidFill>
                <a:latin typeface="Arial Narrow" panose="020B0606020202030204" pitchFamily="34" charset="0"/>
              </a:rPr>
              <a:t>Not judging / condemning one another</a:t>
            </a:r>
          </a:p>
          <a:p>
            <a:pPr marL="282575" indent="-222250"/>
            <a:r>
              <a:rPr lang="en-US" altLang="en-US" sz="4400" b="1">
                <a:solidFill>
                  <a:srgbClr val="FFFFFF"/>
                </a:solidFill>
                <a:latin typeface="Arial Narrow" panose="020B0606020202030204" pitchFamily="34" charset="0"/>
              </a:rPr>
              <a:t>Edifying one another</a:t>
            </a:r>
          </a:p>
          <a:p>
            <a:pPr marL="282575" indent="-222250"/>
            <a:r>
              <a:rPr lang="en-US" altLang="en-US" sz="4400" b="1">
                <a:solidFill>
                  <a:srgbClr val="FFFFFF"/>
                </a:solidFill>
                <a:latin typeface="Arial Narrow" panose="020B0606020202030204" pitchFamily="34" charset="0"/>
              </a:rPr>
              <a:t>Admonishing one another</a:t>
            </a:r>
          </a:p>
        </p:txBody>
      </p:sp>
    </p:spTree>
  </p:cSld>
  <p:clrMapOvr>
    <a:masterClrMapping/>
  </p:clrMapOvr>
  <p:transition spd="med">
    <p:blind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5298"/>
                                        </p:tgtEl>
                                        <p:attrNameLst>
                                          <p:attrName>style.visibility</p:attrName>
                                        </p:attrNameLst>
                                      </p:cBhvr>
                                      <p:to>
                                        <p:strVal val="visible"/>
                                      </p:to>
                                    </p:set>
                                  </p:childTnLst>
                                </p:cTn>
                              </p:par>
                            </p:childTnLst>
                          </p:cTn>
                        </p:par>
                        <p:par>
                          <p:cTn id="7" fill="hold" nodeType="withGroup">
                            <p:stCondLst>
                              <p:cond delay="0"/>
                            </p:stCondLst>
                            <p:childTnLst>
                              <p:par>
                                <p:cTn id="8" presetID="3" presetClass="entr" presetSubtype="10" fill="hold" grpId="0" nodeType="afterEffect">
                                  <p:stCondLst>
                                    <p:cond delay="500"/>
                                  </p:stCondLst>
                                  <p:childTnLst>
                                    <p:set>
                                      <p:cBhvr>
                                        <p:cTn id="9" dur="1" fill="hold">
                                          <p:stCondLst>
                                            <p:cond delay="0"/>
                                          </p:stCondLst>
                                        </p:cTn>
                                        <p:tgtEl>
                                          <p:spTgt spid="55299">
                                            <p:txEl>
                                              <p:pRg st="0" end="0"/>
                                            </p:txEl>
                                          </p:spTgt>
                                        </p:tgtEl>
                                        <p:attrNameLst>
                                          <p:attrName>style.visibility</p:attrName>
                                        </p:attrNameLst>
                                      </p:cBhvr>
                                      <p:to>
                                        <p:strVal val="visible"/>
                                      </p:to>
                                    </p:set>
                                    <p:animEffect transition="in" filter="blinds(horizontal)">
                                      <p:cBhvr>
                                        <p:cTn id="10" dur="500"/>
                                        <p:tgtEl>
                                          <p:spTgt spid="55299">
                                            <p:txEl>
                                              <p:pRg st="0" end="0"/>
                                            </p:txEl>
                                          </p:spTgt>
                                        </p:tgtEl>
                                      </p:cBhvr>
                                    </p:animEffect>
                                  </p:childTnLst>
                                </p:cTn>
                              </p:par>
                            </p:childTnLst>
                          </p:cTn>
                        </p:par>
                        <p:par>
                          <p:cTn id="11" fill="hold" nodeType="withGroup">
                            <p:stCondLst>
                              <p:cond delay="1000"/>
                            </p:stCondLst>
                            <p:childTnLst>
                              <p:par>
                                <p:cTn id="12" presetID="3" presetClass="entr" presetSubtype="10" fill="hold" grpId="0" nodeType="afterEffect">
                                  <p:stCondLst>
                                    <p:cond delay="1500"/>
                                  </p:stCondLst>
                                  <p:childTnLst>
                                    <p:set>
                                      <p:cBhvr>
                                        <p:cTn id="13" dur="1" fill="hold">
                                          <p:stCondLst>
                                            <p:cond delay="0"/>
                                          </p:stCondLst>
                                        </p:cTn>
                                        <p:tgtEl>
                                          <p:spTgt spid="55299">
                                            <p:txEl>
                                              <p:pRg st="1" end="1"/>
                                            </p:txEl>
                                          </p:spTgt>
                                        </p:tgtEl>
                                        <p:attrNameLst>
                                          <p:attrName>style.visibility</p:attrName>
                                        </p:attrNameLst>
                                      </p:cBhvr>
                                      <p:to>
                                        <p:strVal val="visible"/>
                                      </p:to>
                                    </p:set>
                                    <p:animEffect transition="in" filter="blinds(horizontal)">
                                      <p:cBhvr>
                                        <p:cTn id="14" dur="500"/>
                                        <p:tgtEl>
                                          <p:spTgt spid="55299">
                                            <p:txEl>
                                              <p:pRg st="1" end="1"/>
                                            </p:txEl>
                                          </p:spTgt>
                                        </p:tgtEl>
                                      </p:cBhvr>
                                    </p:animEffect>
                                  </p:childTnLst>
                                </p:cTn>
                              </p:par>
                            </p:childTnLst>
                          </p:cTn>
                        </p:par>
                        <p:par>
                          <p:cTn id="15" fill="hold" nodeType="withGroup">
                            <p:stCondLst>
                              <p:cond delay="3000"/>
                            </p:stCondLst>
                            <p:childTnLst>
                              <p:par>
                                <p:cTn id="16" presetID="3" presetClass="entr" presetSubtype="10" fill="hold" grpId="0" nodeType="afterEffect">
                                  <p:stCondLst>
                                    <p:cond delay="1500"/>
                                  </p:stCondLst>
                                  <p:childTnLst>
                                    <p:set>
                                      <p:cBhvr>
                                        <p:cTn id="17" dur="1" fill="hold">
                                          <p:stCondLst>
                                            <p:cond delay="0"/>
                                          </p:stCondLst>
                                        </p:cTn>
                                        <p:tgtEl>
                                          <p:spTgt spid="55299">
                                            <p:txEl>
                                              <p:pRg st="2" end="2"/>
                                            </p:txEl>
                                          </p:spTgt>
                                        </p:tgtEl>
                                        <p:attrNameLst>
                                          <p:attrName>style.visibility</p:attrName>
                                        </p:attrNameLst>
                                      </p:cBhvr>
                                      <p:to>
                                        <p:strVal val="visible"/>
                                      </p:to>
                                    </p:set>
                                    <p:animEffect transition="in" filter="blinds(horizontal)">
                                      <p:cBhvr>
                                        <p:cTn id="18" dur="500"/>
                                        <p:tgtEl>
                                          <p:spTgt spid="55299">
                                            <p:txEl>
                                              <p:pRg st="2" end="2"/>
                                            </p:txEl>
                                          </p:spTgt>
                                        </p:tgtEl>
                                      </p:cBhvr>
                                    </p:animEffect>
                                  </p:childTnLst>
                                </p:cTn>
                              </p:par>
                            </p:childTnLst>
                          </p:cTn>
                        </p:par>
                        <p:par>
                          <p:cTn id="19" fill="hold" nodeType="withGroup">
                            <p:stCondLst>
                              <p:cond delay="5000"/>
                            </p:stCondLst>
                            <p:childTnLst>
                              <p:par>
                                <p:cTn id="20" presetID="3" presetClass="entr" presetSubtype="10" fill="hold" grpId="0" nodeType="afterEffect">
                                  <p:stCondLst>
                                    <p:cond delay="1500"/>
                                  </p:stCondLst>
                                  <p:childTnLst>
                                    <p:set>
                                      <p:cBhvr>
                                        <p:cTn id="21" dur="1" fill="hold">
                                          <p:stCondLst>
                                            <p:cond delay="0"/>
                                          </p:stCondLst>
                                        </p:cTn>
                                        <p:tgtEl>
                                          <p:spTgt spid="55299">
                                            <p:txEl>
                                              <p:pRg st="3" end="3"/>
                                            </p:txEl>
                                          </p:spTgt>
                                        </p:tgtEl>
                                        <p:attrNameLst>
                                          <p:attrName>style.visibility</p:attrName>
                                        </p:attrNameLst>
                                      </p:cBhvr>
                                      <p:to>
                                        <p:strVal val="visible"/>
                                      </p:to>
                                    </p:set>
                                    <p:animEffect transition="in" filter="blinds(horizontal)">
                                      <p:cBhvr>
                                        <p:cTn id="22" dur="500"/>
                                        <p:tgtEl>
                                          <p:spTgt spid="55299">
                                            <p:txEl>
                                              <p:pRg st="3" end="3"/>
                                            </p:txEl>
                                          </p:spTgt>
                                        </p:tgtEl>
                                      </p:cBhvr>
                                    </p:animEffect>
                                  </p:childTnLst>
                                </p:cTn>
                              </p:par>
                            </p:childTnLst>
                          </p:cTn>
                        </p:par>
                        <p:par>
                          <p:cTn id="23" fill="hold" nodeType="withGroup">
                            <p:stCondLst>
                              <p:cond delay="7000"/>
                            </p:stCondLst>
                            <p:childTnLst>
                              <p:par>
                                <p:cTn id="24" presetID="3" presetClass="entr" presetSubtype="10" fill="hold" grpId="0" nodeType="afterEffect">
                                  <p:stCondLst>
                                    <p:cond delay="1500"/>
                                  </p:stCondLst>
                                  <p:childTnLst>
                                    <p:set>
                                      <p:cBhvr>
                                        <p:cTn id="25" dur="1" fill="hold">
                                          <p:stCondLst>
                                            <p:cond delay="0"/>
                                          </p:stCondLst>
                                        </p:cTn>
                                        <p:tgtEl>
                                          <p:spTgt spid="55299">
                                            <p:txEl>
                                              <p:pRg st="4" end="4"/>
                                            </p:txEl>
                                          </p:spTgt>
                                        </p:tgtEl>
                                        <p:attrNameLst>
                                          <p:attrName>style.visibility</p:attrName>
                                        </p:attrNameLst>
                                      </p:cBhvr>
                                      <p:to>
                                        <p:strVal val="visible"/>
                                      </p:to>
                                    </p:set>
                                    <p:animEffect transition="in" filter="blinds(horizontal)">
                                      <p:cBhvr>
                                        <p:cTn id="26" dur="500"/>
                                        <p:tgtEl>
                                          <p:spTgt spid="55299">
                                            <p:txEl>
                                              <p:pRg st="4" end="4"/>
                                            </p:txEl>
                                          </p:spTgt>
                                        </p:tgtEl>
                                      </p:cBhvr>
                                    </p:animEffect>
                                  </p:childTnLst>
                                </p:cTn>
                              </p:par>
                            </p:childTnLst>
                          </p:cTn>
                        </p:par>
                        <p:par>
                          <p:cTn id="27" fill="hold" nodeType="withGroup">
                            <p:stCondLst>
                              <p:cond delay="9000"/>
                            </p:stCondLst>
                            <p:childTnLst>
                              <p:par>
                                <p:cTn id="28" presetID="3" presetClass="entr" presetSubtype="10" fill="hold" grpId="0" nodeType="afterEffect">
                                  <p:stCondLst>
                                    <p:cond delay="1500"/>
                                  </p:stCondLst>
                                  <p:childTnLst>
                                    <p:set>
                                      <p:cBhvr>
                                        <p:cTn id="29" dur="1" fill="hold">
                                          <p:stCondLst>
                                            <p:cond delay="0"/>
                                          </p:stCondLst>
                                        </p:cTn>
                                        <p:tgtEl>
                                          <p:spTgt spid="55299">
                                            <p:txEl>
                                              <p:pRg st="5" end="5"/>
                                            </p:txEl>
                                          </p:spTgt>
                                        </p:tgtEl>
                                        <p:attrNameLst>
                                          <p:attrName>style.visibility</p:attrName>
                                        </p:attrNameLst>
                                      </p:cBhvr>
                                      <p:to>
                                        <p:strVal val="visible"/>
                                      </p:to>
                                    </p:set>
                                    <p:animEffect transition="in" filter="blinds(horizontal)">
                                      <p:cBhvr>
                                        <p:cTn id="30" dur="500"/>
                                        <p:tgtEl>
                                          <p:spTgt spid="55299">
                                            <p:txEl>
                                              <p:pRg st="5" end="5"/>
                                            </p:txEl>
                                          </p:spTgt>
                                        </p:tgtEl>
                                      </p:cBhvr>
                                    </p:animEffect>
                                  </p:childTnLst>
                                </p:cTn>
                              </p:par>
                            </p:childTnLst>
                          </p:cTn>
                        </p:par>
                        <p:par>
                          <p:cTn id="31" fill="hold" nodeType="withGroup">
                            <p:stCondLst>
                              <p:cond delay="11000"/>
                            </p:stCondLst>
                            <p:childTnLst>
                              <p:par>
                                <p:cTn id="32" presetID="3" presetClass="entr" presetSubtype="10" fill="hold" grpId="0" nodeType="afterEffect">
                                  <p:stCondLst>
                                    <p:cond delay="1500"/>
                                  </p:stCondLst>
                                  <p:childTnLst>
                                    <p:set>
                                      <p:cBhvr>
                                        <p:cTn id="33" dur="1" fill="hold">
                                          <p:stCondLst>
                                            <p:cond delay="0"/>
                                          </p:stCondLst>
                                        </p:cTn>
                                        <p:tgtEl>
                                          <p:spTgt spid="55299">
                                            <p:txEl>
                                              <p:pRg st="6" end="6"/>
                                            </p:txEl>
                                          </p:spTgt>
                                        </p:tgtEl>
                                        <p:attrNameLst>
                                          <p:attrName>style.visibility</p:attrName>
                                        </p:attrNameLst>
                                      </p:cBhvr>
                                      <p:to>
                                        <p:strVal val="visible"/>
                                      </p:to>
                                    </p:set>
                                    <p:animEffect transition="in" filter="blinds(horizontal)">
                                      <p:cBhvr>
                                        <p:cTn id="34" dur="500"/>
                                        <p:tgtEl>
                                          <p:spTgt spid="552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P spid="55299"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One Another Verses</a:t>
            </a:r>
            <a:endParaRPr lang="en-US" altLang="en-US" sz="3600" b="1">
              <a:solidFill>
                <a:srgbClr val="FFFF99"/>
              </a:solidFill>
              <a:latin typeface="Arial Narrow" panose="020B0606020202030204" pitchFamily="34" charset="0"/>
            </a:endParaRPr>
          </a:p>
        </p:txBody>
      </p:sp>
      <p:sp>
        <p:nvSpPr>
          <p:cNvPr id="124931" name="Rectangle 3"/>
          <p:cNvSpPr>
            <a:spLocks noGrp="1" noChangeArrowheads="1"/>
          </p:cNvSpPr>
          <p:nvPr>
            <p:ph type="body" idx="4294967295"/>
          </p:nvPr>
        </p:nvSpPr>
        <p:spPr>
          <a:xfrm>
            <a:off x="0" y="990600"/>
            <a:ext cx="9144000" cy="5867400"/>
          </a:xfrm>
          <a:noFill/>
          <a:ln/>
        </p:spPr>
        <p:txBody>
          <a:bodyPr/>
          <a:lstStyle/>
          <a:p>
            <a:pPr marL="282575" indent="-222250"/>
            <a:r>
              <a:rPr lang="en-US" altLang="en-US" sz="4400" b="1">
                <a:solidFill>
                  <a:srgbClr val="FFFFFF"/>
                </a:solidFill>
                <a:latin typeface="Arial Narrow" panose="020B0606020202030204" pitchFamily="34" charset="0"/>
              </a:rPr>
              <a:t>Care for one another</a:t>
            </a:r>
          </a:p>
          <a:p>
            <a:pPr marL="282575" indent="-222250"/>
            <a:r>
              <a:rPr lang="en-US" altLang="en-US" sz="4400" b="1">
                <a:solidFill>
                  <a:srgbClr val="FFFFFF"/>
                </a:solidFill>
                <a:latin typeface="Arial Narrow" panose="020B0606020202030204" pitchFamily="34" charset="0"/>
              </a:rPr>
              <a:t>Serve one another</a:t>
            </a:r>
          </a:p>
          <a:p>
            <a:pPr marL="282575" indent="-222250"/>
            <a:r>
              <a:rPr lang="en-US" altLang="en-US" sz="4400" b="1">
                <a:solidFill>
                  <a:srgbClr val="FFFFFF"/>
                </a:solidFill>
                <a:latin typeface="Arial Narrow" panose="020B0606020202030204" pitchFamily="34" charset="0"/>
              </a:rPr>
              <a:t>Bear one another’s burdens</a:t>
            </a:r>
          </a:p>
          <a:p>
            <a:pPr marL="282575" indent="-222250"/>
            <a:r>
              <a:rPr lang="en-US" altLang="en-US" sz="4400" b="1">
                <a:solidFill>
                  <a:srgbClr val="FFFFFF"/>
                </a:solidFill>
                <a:latin typeface="Arial Narrow" panose="020B0606020202030204" pitchFamily="34" charset="0"/>
              </a:rPr>
              <a:t>Forebear with one another</a:t>
            </a:r>
          </a:p>
          <a:p>
            <a:pPr marL="282575" indent="-222250"/>
            <a:r>
              <a:rPr lang="en-US" altLang="en-US" sz="4400" b="1">
                <a:solidFill>
                  <a:srgbClr val="FFFFFF"/>
                </a:solidFill>
                <a:latin typeface="Arial Narrow" panose="020B0606020202030204" pitchFamily="34" charset="0"/>
              </a:rPr>
              <a:t>Be kind, tenderhearted to one another</a:t>
            </a:r>
          </a:p>
          <a:p>
            <a:pPr marL="282575" indent="-222250"/>
            <a:r>
              <a:rPr lang="en-US" altLang="en-US" sz="4400" b="1">
                <a:solidFill>
                  <a:srgbClr val="FFFFFF"/>
                </a:solidFill>
                <a:latin typeface="Arial Narrow" panose="020B0606020202030204" pitchFamily="34" charset="0"/>
              </a:rPr>
              <a:t>Submit to one another</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4930"/>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10" fill="hold" grpId="0" nodeType="afterEffect">
                                  <p:stCondLst>
                                    <p:cond delay="0"/>
                                  </p:stCondLst>
                                  <p:childTnLst>
                                    <p:set>
                                      <p:cBhvr>
                                        <p:cTn id="9" dur="1" fill="hold">
                                          <p:stCondLst>
                                            <p:cond delay="0"/>
                                          </p:stCondLst>
                                        </p:cTn>
                                        <p:tgtEl>
                                          <p:spTgt spid="124931">
                                            <p:txEl>
                                              <p:pRg st="0" end="0"/>
                                            </p:txEl>
                                          </p:spTgt>
                                        </p:tgtEl>
                                        <p:attrNameLst>
                                          <p:attrName>style.visibility</p:attrName>
                                        </p:attrNameLst>
                                      </p:cBhvr>
                                      <p:to>
                                        <p:strVal val="visible"/>
                                      </p:to>
                                    </p:set>
                                    <p:animEffect transition="in" filter="blinds(horizontal)">
                                      <p:cBhvr>
                                        <p:cTn id="10" dur="500"/>
                                        <p:tgtEl>
                                          <p:spTgt spid="124931">
                                            <p:txEl>
                                              <p:pRg st="0" end="0"/>
                                            </p:txEl>
                                          </p:spTgt>
                                        </p:tgtEl>
                                      </p:cBhvr>
                                    </p:animEffect>
                                  </p:childTnLst>
                                </p:cTn>
                              </p:par>
                            </p:childTnLst>
                          </p:cTn>
                        </p:par>
                        <p:par>
                          <p:cTn id="11" fill="hold" nodeType="withGroup">
                            <p:stCondLst>
                              <p:cond delay="500"/>
                            </p:stCondLst>
                            <p:childTnLst>
                              <p:par>
                                <p:cTn id="12" presetID="3" presetClass="entr" presetSubtype="10" fill="hold" grpId="0" nodeType="afterEffect">
                                  <p:stCondLst>
                                    <p:cond delay="1500"/>
                                  </p:stCondLst>
                                  <p:childTnLst>
                                    <p:set>
                                      <p:cBhvr>
                                        <p:cTn id="13" dur="1" fill="hold">
                                          <p:stCondLst>
                                            <p:cond delay="0"/>
                                          </p:stCondLst>
                                        </p:cTn>
                                        <p:tgtEl>
                                          <p:spTgt spid="124931">
                                            <p:txEl>
                                              <p:pRg st="1" end="1"/>
                                            </p:txEl>
                                          </p:spTgt>
                                        </p:tgtEl>
                                        <p:attrNameLst>
                                          <p:attrName>style.visibility</p:attrName>
                                        </p:attrNameLst>
                                      </p:cBhvr>
                                      <p:to>
                                        <p:strVal val="visible"/>
                                      </p:to>
                                    </p:set>
                                    <p:animEffect transition="in" filter="blinds(horizontal)">
                                      <p:cBhvr>
                                        <p:cTn id="14" dur="500"/>
                                        <p:tgtEl>
                                          <p:spTgt spid="124931">
                                            <p:txEl>
                                              <p:pRg st="1" end="1"/>
                                            </p:txEl>
                                          </p:spTgt>
                                        </p:tgtEl>
                                      </p:cBhvr>
                                    </p:animEffect>
                                  </p:childTnLst>
                                </p:cTn>
                              </p:par>
                            </p:childTnLst>
                          </p:cTn>
                        </p:par>
                        <p:par>
                          <p:cTn id="15" fill="hold" nodeType="withGroup">
                            <p:stCondLst>
                              <p:cond delay="2500"/>
                            </p:stCondLst>
                            <p:childTnLst>
                              <p:par>
                                <p:cTn id="16" presetID="3" presetClass="entr" presetSubtype="10" fill="hold" grpId="0" nodeType="afterEffect">
                                  <p:stCondLst>
                                    <p:cond delay="1500"/>
                                  </p:stCondLst>
                                  <p:childTnLst>
                                    <p:set>
                                      <p:cBhvr>
                                        <p:cTn id="17" dur="1" fill="hold">
                                          <p:stCondLst>
                                            <p:cond delay="0"/>
                                          </p:stCondLst>
                                        </p:cTn>
                                        <p:tgtEl>
                                          <p:spTgt spid="124931">
                                            <p:txEl>
                                              <p:pRg st="2" end="2"/>
                                            </p:txEl>
                                          </p:spTgt>
                                        </p:tgtEl>
                                        <p:attrNameLst>
                                          <p:attrName>style.visibility</p:attrName>
                                        </p:attrNameLst>
                                      </p:cBhvr>
                                      <p:to>
                                        <p:strVal val="visible"/>
                                      </p:to>
                                    </p:set>
                                    <p:animEffect transition="in" filter="blinds(horizontal)">
                                      <p:cBhvr>
                                        <p:cTn id="18" dur="500"/>
                                        <p:tgtEl>
                                          <p:spTgt spid="124931">
                                            <p:txEl>
                                              <p:pRg st="2" end="2"/>
                                            </p:txEl>
                                          </p:spTgt>
                                        </p:tgtEl>
                                      </p:cBhvr>
                                    </p:animEffect>
                                  </p:childTnLst>
                                </p:cTn>
                              </p:par>
                            </p:childTnLst>
                          </p:cTn>
                        </p:par>
                        <p:par>
                          <p:cTn id="19" fill="hold" nodeType="withGroup">
                            <p:stCondLst>
                              <p:cond delay="4500"/>
                            </p:stCondLst>
                            <p:childTnLst>
                              <p:par>
                                <p:cTn id="20" presetID="3" presetClass="entr" presetSubtype="10" fill="hold" grpId="0" nodeType="afterEffect">
                                  <p:stCondLst>
                                    <p:cond delay="1500"/>
                                  </p:stCondLst>
                                  <p:childTnLst>
                                    <p:set>
                                      <p:cBhvr>
                                        <p:cTn id="21" dur="1" fill="hold">
                                          <p:stCondLst>
                                            <p:cond delay="0"/>
                                          </p:stCondLst>
                                        </p:cTn>
                                        <p:tgtEl>
                                          <p:spTgt spid="124931">
                                            <p:txEl>
                                              <p:pRg st="3" end="3"/>
                                            </p:txEl>
                                          </p:spTgt>
                                        </p:tgtEl>
                                        <p:attrNameLst>
                                          <p:attrName>style.visibility</p:attrName>
                                        </p:attrNameLst>
                                      </p:cBhvr>
                                      <p:to>
                                        <p:strVal val="visible"/>
                                      </p:to>
                                    </p:set>
                                    <p:animEffect transition="in" filter="blinds(horizontal)">
                                      <p:cBhvr>
                                        <p:cTn id="22" dur="500"/>
                                        <p:tgtEl>
                                          <p:spTgt spid="124931">
                                            <p:txEl>
                                              <p:pRg st="3" end="3"/>
                                            </p:txEl>
                                          </p:spTgt>
                                        </p:tgtEl>
                                      </p:cBhvr>
                                    </p:animEffect>
                                  </p:childTnLst>
                                </p:cTn>
                              </p:par>
                            </p:childTnLst>
                          </p:cTn>
                        </p:par>
                        <p:par>
                          <p:cTn id="23" fill="hold" nodeType="withGroup">
                            <p:stCondLst>
                              <p:cond delay="6500"/>
                            </p:stCondLst>
                            <p:childTnLst>
                              <p:par>
                                <p:cTn id="24" presetID="3" presetClass="entr" presetSubtype="10" fill="hold" grpId="0" nodeType="afterEffect">
                                  <p:stCondLst>
                                    <p:cond delay="1500"/>
                                  </p:stCondLst>
                                  <p:childTnLst>
                                    <p:set>
                                      <p:cBhvr>
                                        <p:cTn id="25" dur="1" fill="hold">
                                          <p:stCondLst>
                                            <p:cond delay="0"/>
                                          </p:stCondLst>
                                        </p:cTn>
                                        <p:tgtEl>
                                          <p:spTgt spid="124931">
                                            <p:txEl>
                                              <p:pRg st="4" end="4"/>
                                            </p:txEl>
                                          </p:spTgt>
                                        </p:tgtEl>
                                        <p:attrNameLst>
                                          <p:attrName>style.visibility</p:attrName>
                                        </p:attrNameLst>
                                      </p:cBhvr>
                                      <p:to>
                                        <p:strVal val="visible"/>
                                      </p:to>
                                    </p:set>
                                    <p:animEffect transition="in" filter="blinds(horizontal)">
                                      <p:cBhvr>
                                        <p:cTn id="26" dur="500"/>
                                        <p:tgtEl>
                                          <p:spTgt spid="124931">
                                            <p:txEl>
                                              <p:pRg st="4" end="4"/>
                                            </p:txEl>
                                          </p:spTgt>
                                        </p:tgtEl>
                                      </p:cBhvr>
                                    </p:animEffect>
                                  </p:childTnLst>
                                </p:cTn>
                              </p:par>
                            </p:childTnLst>
                          </p:cTn>
                        </p:par>
                        <p:par>
                          <p:cTn id="27" fill="hold" nodeType="withGroup">
                            <p:stCondLst>
                              <p:cond delay="8500"/>
                            </p:stCondLst>
                            <p:childTnLst>
                              <p:par>
                                <p:cTn id="28" presetID="3" presetClass="entr" presetSubtype="10" fill="hold" grpId="0" nodeType="afterEffect">
                                  <p:stCondLst>
                                    <p:cond delay="1500"/>
                                  </p:stCondLst>
                                  <p:childTnLst>
                                    <p:set>
                                      <p:cBhvr>
                                        <p:cTn id="29" dur="1" fill="hold">
                                          <p:stCondLst>
                                            <p:cond delay="0"/>
                                          </p:stCondLst>
                                        </p:cTn>
                                        <p:tgtEl>
                                          <p:spTgt spid="124931">
                                            <p:txEl>
                                              <p:pRg st="5" end="5"/>
                                            </p:txEl>
                                          </p:spTgt>
                                        </p:tgtEl>
                                        <p:attrNameLst>
                                          <p:attrName>style.visibility</p:attrName>
                                        </p:attrNameLst>
                                      </p:cBhvr>
                                      <p:to>
                                        <p:strVal val="visible"/>
                                      </p:to>
                                    </p:set>
                                    <p:animEffect transition="in" filter="blinds(horizontal)">
                                      <p:cBhvr>
                                        <p:cTn id="30" dur="500"/>
                                        <p:tgtEl>
                                          <p:spTgt spid="12493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0" grpId="0"/>
      <p:bldP spid="124931"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One Another Verses</a:t>
            </a:r>
            <a:endParaRPr lang="en-US" altLang="en-US" sz="3600" b="1">
              <a:solidFill>
                <a:srgbClr val="FFFF99"/>
              </a:solidFill>
              <a:latin typeface="Arial Narrow" panose="020B0606020202030204" pitchFamily="34" charset="0"/>
            </a:endParaRPr>
          </a:p>
        </p:txBody>
      </p:sp>
      <p:sp>
        <p:nvSpPr>
          <p:cNvPr id="126979" name="Rectangle 3"/>
          <p:cNvSpPr>
            <a:spLocks noGrp="1" noChangeArrowheads="1"/>
          </p:cNvSpPr>
          <p:nvPr>
            <p:ph type="body" idx="4294967295"/>
          </p:nvPr>
        </p:nvSpPr>
        <p:spPr>
          <a:xfrm>
            <a:off x="0" y="990600"/>
            <a:ext cx="9144000" cy="5867400"/>
          </a:xfrm>
          <a:noFill/>
          <a:ln/>
        </p:spPr>
        <p:txBody>
          <a:bodyPr/>
          <a:lstStyle/>
          <a:p>
            <a:pPr marL="282575" indent="-222250"/>
            <a:r>
              <a:rPr lang="en-US" altLang="en-US" sz="4400" b="1">
                <a:solidFill>
                  <a:srgbClr val="FFFFFF"/>
                </a:solidFill>
                <a:latin typeface="Arial Narrow" panose="020B0606020202030204" pitchFamily="34" charset="0"/>
              </a:rPr>
              <a:t>Be subject to one another</a:t>
            </a:r>
          </a:p>
          <a:p>
            <a:pPr marL="282575" indent="-222250"/>
            <a:r>
              <a:rPr lang="en-US" altLang="en-US" sz="4400" b="1">
                <a:solidFill>
                  <a:srgbClr val="FFFFFF"/>
                </a:solidFill>
                <a:latin typeface="Arial Narrow" panose="020B0606020202030204" pitchFamily="34" charset="0"/>
              </a:rPr>
              <a:t>Comfort one another</a:t>
            </a:r>
          </a:p>
          <a:p>
            <a:pPr marL="282575" indent="-222250"/>
            <a:r>
              <a:rPr lang="en-US" altLang="en-US" sz="4400" b="1">
                <a:solidFill>
                  <a:srgbClr val="FFFFFF"/>
                </a:solidFill>
                <a:latin typeface="Arial Narrow" panose="020B0606020202030204" pitchFamily="34" charset="0"/>
              </a:rPr>
              <a:t>Confess sins to one another</a:t>
            </a:r>
          </a:p>
          <a:p>
            <a:pPr marL="282575" indent="-222250"/>
            <a:r>
              <a:rPr lang="en-US" altLang="en-US" sz="4400" b="1">
                <a:solidFill>
                  <a:srgbClr val="FFFFFF"/>
                </a:solidFill>
                <a:latin typeface="Arial Narrow" panose="020B0606020202030204" pitchFamily="34" charset="0"/>
              </a:rPr>
              <a:t>Pray for one another</a:t>
            </a:r>
          </a:p>
          <a:p>
            <a:pPr marL="282575" indent="-222250"/>
            <a:r>
              <a:rPr lang="en-US" altLang="en-US" sz="4400" b="1">
                <a:solidFill>
                  <a:srgbClr val="FFFFFF"/>
                </a:solidFill>
                <a:latin typeface="Arial Narrow" panose="020B0606020202030204" pitchFamily="34" charset="0"/>
              </a:rPr>
              <a:t>Summary: Be involved with one another</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6978"/>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10" fill="hold" grpId="0" nodeType="afterEffect">
                                  <p:stCondLst>
                                    <p:cond delay="0"/>
                                  </p:stCondLst>
                                  <p:childTnLst>
                                    <p:set>
                                      <p:cBhvr>
                                        <p:cTn id="9" dur="1" fill="hold">
                                          <p:stCondLst>
                                            <p:cond delay="0"/>
                                          </p:stCondLst>
                                        </p:cTn>
                                        <p:tgtEl>
                                          <p:spTgt spid="126979">
                                            <p:txEl>
                                              <p:pRg st="0" end="0"/>
                                            </p:txEl>
                                          </p:spTgt>
                                        </p:tgtEl>
                                        <p:attrNameLst>
                                          <p:attrName>style.visibility</p:attrName>
                                        </p:attrNameLst>
                                      </p:cBhvr>
                                      <p:to>
                                        <p:strVal val="visible"/>
                                      </p:to>
                                    </p:set>
                                    <p:animEffect transition="in" filter="blinds(horizontal)">
                                      <p:cBhvr>
                                        <p:cTn id="10" dur="500"/>
                                        <p:tgtEl>
                                          <p:spTgt spid="126979">
                                            <p:txEl>
                                              <p:pRg st="0" end="0"/>
                                            </p:txEl>
                                          </p:spTgt>
                                        </p:tgtEl>
                                      </p:cBhvr>
                                    </p:animEffect>
                                  </p:childTnLst>
                                </p:cTn>
                              </p:par>
                            </p:childTnLst>
                          </p:cTn>
                        </p:par>
                        <p:par>
                          <p:cTn id="11" fill="hold" nodeType="withGroup">
                            <p:stCondLst>
                              <p:cond delay="500"/>
                            </p:stCondLst>
                            <p:childTnLst>
                              <p:par>
                                <p:cTn id="12" presetID="3" presetClass="entr" presetSubtype="10" fill="hold" grpId="0" nodeType="afterEffect">
                                  <p:stCondLst>
                                    <p:cond delay="1500"/>
                                  </p:stCondLst>
                                  <p:childTnLst>
                                    <p:set>
                                      <p:cBhvr>
                                        <p:cTn id="13" dur="1" fill="hold">
                                          <p:stCondLst>
                                            <p:cond delay="0"/>
                                          </p:stCondLst>
                                        </p:cTn>
                                        <p:tgtEl>
                                          <p:spTgt spid="126979">
                                            <p:txEl>
                                              <p:pRg st="1" end="1"/>
                                            </p:txEl>
                                          </p:spTgt>
                                        </p:tgtEl>
                                        <p:attrNameLst>
                                          <p:attrName>style.visibility</p:attrName>
                                        </p:attrNameLst>
                                      </p:cBhvr>
                                      <p:to>
                                        <p:strVal val="visible"/>
                                      </p:to>
                                    </p:set>
                                    <p:animEffect transition="in" filter="blinds(horizontal)">
                                      <p:cBhvr>
                                        <p:cTn id="14" dur="500"/>
                                        <p:tgtEl>
                                          <p:spTgt spid="126979">
                                            <p:txEl>
                                              <p:pRg st="1" end="1"/>
                                            </p:txEl>
                                          </p:spTgt>
                                        </p:tgtEl>
                                      </p:cBhvr>
                                    </p:animEffect>
                                  </p:childTnLst>
                                </p:cTn>
                              </p:par>
                            </p:childTnLst>
                          </p:cTn>
                        </p:par>
                        <p:par>
                          <p:cTn id="15" fill="hold" nodeType="withGroup">
                            <p:stCondLst>
                              <p:cond delay="2500"/>
                            </p:stCondLst>
                            <p:childTnLst>
                              <p:par>
                                <p:cTn id="16" presetID="3" presetClass="entr" presetSubtype="10" fill="hold" grpId="0" nodeType="afterEffect">
                                  <p:stCondLst>
                                    <p:cond delay="1500"/>
                                  </p:stCondLst>
                                  <p:childTnLst>
                                    <p:set>
                                      <p:cBhvr>
                                        <p:cTn id="17" dur="1" fill="hold">
                                          <p:stCondLst>
                                            <p:cond delay="0"/>
                                          </p:stCondLst>
                                        </p:cTn>
                                        <p:tgtEl>
                                          <p:spTgt spid="126979">
                                            <p:txEl>
                                              <p:pRg st="2" end="2"/>
                                            </p:txEl>
                                          </p:spTgt>
                                        </p:tgtEl>
                                        <p:attrNameLst>
                                          <p:attrName>style.visibility</p:attrName>
                                        </p:attrNameLst>
                                      </p:cBhvr>
                                      <p:to>
                                        <p:strVal val="visible"/>
                                      </p:to>
                                    </p:set>
                                    <p:animEffect transition="in" filter="blinds(horizontal)">
                                      <p:cBhvr>
                                        <p:cTn id="18" dur="500"/>
                                        <p:tgtEl>
                                          <p:spTgt spid="126979">
                                            <p:txEl>
                                              <p:pRg st="2" end="2"/>
                                            </p:txEl>
                                          </p:spTgt>
                                        </p:tgtEl>
                                      </p:cBhvr>
                                    </p:animEffect>
                                  </p:childTnLst>
                                </p:cTn>
                              </p:par>
                            </p:childTnLst>
                          </p:cTn>
                        </p:par>
                        <p:par>
                          <p:cTn id="19" fill="hold" nodeType="withGroup">
                            <p:stCondLst>
                              <p:cond delay="4500"/>
                            </p:stCondLst>
                            <p:childTnLst>
                              <p:par>
                                <p:cTn id="20" presetID="3" presetClass="entr" presetSubtype="10" fill="hold" grpId="0" nodeType="afterEffect">
                                  <p:stCondLst>
                                    <p:cond delay="1500"/>
                                  </p:stCondLst>
                                  <p:childTnLst>
                                    <p:set>
                                      <p:cBhvr>
                                        <p:cTn id="21" dur="1" fill="hold">
                                          <p:stCondLst>
                                            <p:cond delay="0"/>
                                          </p:stCondLst>
                                        </p:cTn>
                                        <p:tgtEl>
                                          <p:spTgt spid="126979">
                                            <p:txEl>
                                              <p:pRg st="3" end="3"/>
                                            </p:txEl>
                                          </p:spTgt>
                                        </p:tgtEl>
                                        <p:attrNameLst>
                                          <p:attrName>style.visibility</p:attrName>
                                        </p:attrNameLst>
                                      </p:cBhvr>
                                      <p:to>
                                        <p:strVal val="visible"/>
                                      </p:to>
                                    </p:set>
                                    <p:animEffect transition="in" filter="blinds(horizontal)">
                                      <p:cBhvr>
                                        <p:cTn id="22" dur="500"/>
                                        <p:tgtEl>
                                          <p:spTgt spid="126979">
                                            <p:txEl>
                                              <p:pRg st="3" end="3"/>
                                            </p:txEl>
                                          </p:spTgt>
                                        </p:tgtEl>
                                      </p:cBhvr>
                                    </p:animEffect>
                                  </p:childTnLst>
                                </p:cTn>
                              </p:par>
                            </p:childTnLst>
                          </p:cTn>
                        </p:par>
                        <p:par>
                          <p:cTn id="23" fill="hold" nodeType="withGroup">
                            <p:stCondLst>
                              <p:cond delay="6500"/>
                            </p:stCondLst>
                            <p:childTnLst>
                              <p:par>
                                <p:cTn id="24" presetID="3" presetClass="entr" presetSubtype="10" fill="hold" grpId="0" nodeType="afterEffect">
                                  <p:stCondLst>
                                    <p:cond delay="1500"/>
                                  </p:stCondLst>
                                  <p:childTnLst>
                                    <p:set>
                                      <p:cBhvr>
                                        <p:cTn id="25" dur="1" fill="hold">
                                          <p:stCondLst>
                                            <p:cond delay="0"/>
                                          </p:stCondLst>
                                        </p:cTn>
                                        <p:tgtEl>
                                          <p:spTgt spid="126979">
                                            <p:txEl>
                                              <p:pRg st="4" end="4"/>
                                            </p:txEl>
                                          </p:spTgt>
                                        </p:tgtEl>
                                        <p:attrNameLst>
                                          <p:attrName>style.visibility</p:attrName>
                                        </p:attrNameLst>
                                      </p:cBhvr>
                                      <p:to>
                                        <p:strVal val="visible"/>
                                      </p:to>
                                    </p:set>
                                    <p:animEffect transition="in" filter="blinds(horizontal)">
                                      <p:cBhvr>
                                        <p:cTn id="26" dur="500"/>
                                        <p:tgtEl>
                                          <p:spTgt spid="1269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p:bldP spid="126979"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True Christian Fellowship</a:t>
            </a:r>
            <a:endParaRPr lang="en-US" altLang="en-US" sz="3600" b="1">
              <a:solidFill>
                <a:srgbClr val="FFFF99"/>
              </a:solidFill>
              <a:latin typeface="Arial Narrow" panose="020B0606020202030204" pitchFamily="34" charset="0"/>
            </a:endParaRPr>
          </a:p>
        </p:txBody>
      </p:sp>
      <p:sp>
        <p:nvSpPr>
          <p:cNvPr id="56323" name="Rectangle 3"/>
          <p:cNvSpPr>
            <a:spLocks noGrp="1" noChangeArrowheads="1"/>
          </p:cNvSpPr>
          <p:nvPr>
            <p:ph type="body" idx="4294967295"/>
          </p:nvPr>
        </p:nvSpPr>
        <p:spPr>
          <a:xfrm>
            <a:off x="0" y="762000"/>
            <a:ext cx="9144000" cy="6096000"/>
          </a:xfrm>
          <a:noFill/>
          <a:ln/>
        </p:spPr>
        <p:txBody>
          <a:bodyPr/>
          <a:lstStyle/>
          <a:p>
            <a:pPr marL="282575" indent="-282575"/>
            <a:r>
              <a:rPr lang="en-US" altLang="en-US" sz="4800" b="1">
                <a:solidFill>
                  <a:srgbClr val="FFFFFF"/>
                </a:solidFill>
                <a:latin typeface="Arial Narrow" panose="020B0606020202030204" pitchFamily="34" charset="0"/>
              </a:rPr>
              <a:t>P</a:t>
            </a:r>
            <a:r>
              <a:rPr lang="en-US" altLang="en-US" sz="4400" b="1">
                <a:solidFill>
                  <a:srgbClr val="FFFFFF"/>
                </a:solidFill>
                <a:latin typeface="Arial Narrow" panose="020B0606020202030204" pitchFamily="34" charset="0"/>
              </a:rPr>
              <a:t>artisan</a:t>
            </a:r>
          </a:p>
          <a:p>
            <a:pPr marL="282575" indent="-282575"/>
            <a:r>
              <a:rPr lang="en-US" altLang="en-US" sz="4800" b="1">
                <a:solidFill>
                  <a:srgbClr val="FFFFFF"/>
                </a:solidFill>
                <a:latin typeface="Arial Narrow" panose="020B0606020202030204" pitchFamily="34" charset="0"/>
              </a:rPr>
              <a:t>R</a:t>
            </a:r>
            <a:r>
              <a:rPr lang="en-US" altLang="en-US" sz="4400" b="1">
                <a:solidFill>
                  <a:srgbClr val="FFFFFF"/>
                </a:solidFill>
                <a:latin typeface="Arial Narrow" panose="020B0606020202030204" pitchFamily="34" charset="0"/>
              </a:rPr>
              <a:t>ecreational</a:t>
            </a:r>
          </a:p>
          <a:p>
            <a:pPr marL="282575" indent="-282575"/>
            <a:r>
              <a:rPr lang="en-US" altLang="en-US" sz="4800" b="1">
                <a:solidFill>
                  <a:srgbClr val="FFFFFF"/>
                </a:solidFill>
                <a:latin typeface="Arial Narrow" panose="020B0606020202030204" pitchFamily="34" charset="0"/>
              </a:rPr>
              <a:t>A</a:t>
            </a:r>
            <a:r>
              <a:rPr lang="en-US" altLang="en-US" sz="4400" b="1">
                <a:solidFill>
                  <a:srgbClr val="FFFFFF"/>
                </a:solidFill>
                <a:latin typeface="Arial Narrow" panose="020B0606020202030204" pitchFamily="34" charset="0"/>
              </a:rPr>
              <a:t>ppraisal / opinionated</a:t>
            </a:r>
          </a:p>
          <a:p>
            <a:pPr marL="282575" indent="-282575"/>
            <a:r>
              <a:rPr lang="en-US" altLang="en-US" sz="4800" b="1">
                <a:solidFill>
                  <a:srgbClr val="FFFFFF"/>
                </a:solidFill>
                <a:latin typeface="Arial Narrow" panose="020B0606020202030204" pitchFamily="34" charset="0"/>
              </a:rPr>
              <a:t>I</a:t>
            </a:r>
            <a:r>
              <a:rPr lang="en-US" altLang="en-US" sz="4400" b="1">
                <a:solidFill>
                  <a:srgbClr val="FFFFFF"/>
                </a:solidFill>
                <a:latin typeface="Arial Narrow" panose="020B0606020202030204" pitchFamily="34" charset="0"/>
              </a:rPr>
              <a:t>ntellectual</a:t>
            </a:r>
          </a:p>
          <a:p>
            <a:pPr marL="282575" indent="-282575"/>
            <a:r>
              <a:rPr lang="en-US" altLang="en-US" sz="4800" b="1">
                <a:solidFill>
                  <a:srgbClr val="FFFFFF"/>
                </a:solidFill>
                <a:latin typeface="Arial Narrow" panose="020B0606020202030204" pitchFamily="34" charset="0"/>
              </a:rPr>
              <a:t>S</a:t>
            </a:r>
            <a:r>
              <a:rPr lang="en-US" altLang="en-US" sz="4400" b="1">
                <a:solidFill>
                  <a:srgbClr val="FFFFFF"/>
                </a:solidFill>
                <a:latin typeface="Arial Narrow" panose="020B0606020202030204" pitchFamily="34" charset="0"/>
              </a:rPr>
              <a:t>ocial</a:t>
            </a:r>
          </a:p>
          <a:p>
            <a:pPr marL="282575" indent="-282575"/>
            <a:r>
              <a:rPr lang="en-US" altLang="en-US" sz="4800" b="1">
                <a:solidFill>
                  <a:srgbClr val="FFFFFF"/>
                </a:solidFill>
                <a:latin typeface="Arial Narrow" panose="020B0606020202030204" pitchFamily="34" charset="0"/>
              </a:rPr>
              <a:t>E</a:t>
            </a:r>
            <a:r>
              <a:rPr lang="en-US" altLang="en-US" sz="4400" b="1">
                <a:solidFill>
                  <a:srgbClr val="FFFFFF"/>
                </a:solidFill>
                <a:latin typeface="Arial Narrow" panose="020B0606020202030204" pitchFamily="34" charset="0"/>
              </a:rPr>
              <a:t>ating</a:t>
            </a:r>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632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37" fill="hold" grpId="0" nodeType="clickEffect">
                                  <p:stCondLst>
                                    <p:cond delay="0"/>
                                  </p:stCondLst>
                                  <p:childTnLst>
                                    <p:set>
                                      <p:cBhvr>
                                        <p:cTn id="10" dur="1" fill="hold">
                                          <p:stCondLst>
                                            <p:cond delay="0"/>
                                          </p:stCondLst>
                                        </p:cTn>
                                        <p:tgtEl>
                                          <p:spTgt spid="56323">
                                            <p:txEl>
                                              <p:pRg st="0" end="0"/>
                                            </p:txEl>
                                          </p:spTgt>
                                        </p:tgtEl>
                                        <p:attrNameLst>
                                          <p:attrName>style.visibility</p:attrName>
                                        </p:attrNameLst>
                                      </p:cBhvr>
                                      <p:to>
                                        <p:strVal val="visible"/>
                                      </p:to>
                                    </p:set>
                                    <p:animEffect transition="in" filter="barn(outVertical)">
                                      <p:cBhvr>
                                        <p:cTn id="11" dur="500"/>
                                        <p:tgtEl>
                                          <p:spTgt spid="5632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6" presetClass="entr" presetSubtype="37" fill="hold" grpId="0" nodeType="clickEffect">
                                  <p:stCondLst>
                                    <p:cond delay="0"/>
                                  </p:stCondLst>
                                  <p:childTnLst>
                                    <p:set>
                                      <p:cBhvr>
                                        <p:cTn id="15" dur="1" fill="hold">
                                          <p:stCondLst>
                                            <p:cond delay="0"/>
                                          </p:stCondLst>
                                        </p:cTn>
                                        <p:tgtEl>
                                          <p:spTgt spid="56323">
                                            <p:txEl>
                                              <p:pRg st="1" end="1"/>
                                            </p:txEl>
                                          </p:spTgt>
                                        </p:tgtEl>
                                        <p:attrNameLst>
                                          <p:attrName>style.visibility</p:attrName>
                                        </p:attrNameLst>
                                      </p:cBhvr>
                                      <p:to>
                                        <p:strVal val="visible"/>
                                      </p:to>
                                    </p:set>
                                    <p:animEffect transition="in" filter="barn(outVertical)">
                                      <p:cBhvr>
                                        <p:cTn id="16" dur="500"/>
                                        <p:tgtEl>
                                          <p:spTgt spid="5632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37" fill="hold" grpId="0" nodeType="clickEffect">
                                  <p:stCondLst>
                                    <p:cond delay="0"/>
                                  </p:stCondLst>
                                  <p:childTnLst>
                                    <p:set>
                                      <p:cBhvr>
                                        <p:cTn id="20" dur="1" fill="hold">
                                          <p:stCondLst>
                                            <p:cond delay="0"/>
                                          </p:stCondLst>
                                        </p:cTn>
                                        <p:tgtEl>
                                          <p:spTgt spid="56323">
                                            <p:txEl>
                                              <p:pRg st="2" end="2"/>
                                            </p:txEl>
                                          </p:spTgt>
                                        </p:tgtEl>
                                        <p:attrNameLst>
                                          <p:attrName>style.visibility</p:attrName>
                                        </p:attrNameLst>
                                      </p:cBhvr>
                                      <p:to>
                                        <p:strVal val="visible"/>
                                      </p:to>
                                    </p:set>
                                    <p:animEffect transition="in" filter="barn(outVertical)">
                                      <p:cBhvr>
                                        <p:cTn id="21" dur="500"/>
                                        <p:tgtEl>
                                          <p:spTgt spid="56323">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37" fill="hold" grpId="0" nodeType="clickEffect">
                                  <p:stCondLst>
                                    <p:cond delay="0"/>
                                  </p:stCondLst>
                                  <p:childTnLst>
                                    <p:set>
                                      <p:cBhvr>
                                        <p:cTn id="25" dur="1" fill="hold">
                                          <p:stCondLst>
                                            <p:cond delay="0"/>
                                          </p:stCondLst>
                                        </p:cTn>
                                        <p:tgtEl>
                                          <p:spTgt spid="56323">
                                            <p:txEl>
                                              <p:pRg st="3" end="3"/>
                                            </p:txEl>
                                          </p:spTgt>
                                        </p:tgtEl>
                                        <p:attrNameLst>
                                          <p:attrName>style.visibility</p:attrName>
                                        </p:attrNameLst>
                                      </p:cBhvr>
                                      <p:to>
                                        <p:strVal val="visible"/>
                                      </p:to>
                                    </p:set>
                                    <p:animEffect transition="in" filter="barn(outVertical)">
                                      <p:cBhvr>
                                        <p:cTn id="26" dur="500"/>
                                        <p:tgtEl>
                                          <p:spTgt spid="56323">
                                            <p:txEl>
                                              <p:pRg st="3" end="3"/>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37" fill="hold" grpId="0" nodeType="clickEffect">
                                  <p:stCondLst>
                                    <p:cond delay="0"/>
                                  </p:stCondLst>
                                  <p:childTnLst>
                                    <p:set>
                                      <p:cBhvr>
                                        <p:cTn id="30" dur="1" fill="hold">
                                          <p:stCondLst>
                                            <p:cond delay="0"/>
                                          </p:stCondLst>
                                        </p:cTn>
                                        <p:tgtEl>
                                          <p:spTgt spid="56323">
                                            <p:txEl>
                                              <p:pRg st="4" end="4"/>
                                            </p:txEl>
                                          </p:spTgt>
                                        </p:tgtEl>
                                        <p:attrNameLst>
                                          <p:attrName>style.visibility</p:attrName>
                                        </p:attrNameLst>
                                      </p:cBhvr>
                                      <p:to>
                                        <p:strVal val="visible"/>
                                      </p:to>
                                    </p:set>
                                    <p:animEffect transition="in" filter="barn(outVertical)">
                                      <p:cBhvr>
                                        <p:cTn id="31" dur="500"/>
                                        <p:tgtEl>
                                          <p:spTgt spid="56323">
                                            <p:txEl>
                                              <p:pRg st="4" end="4"/>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37" fill="hold" grpId="0" nodeType="clickEffect">
                                  <p:stCondLst>
                                    <p:cond delay="0"/>
                                  </p:stCondLst>
                                  <p:childTnLst>
                                    <p:set>
                                      <p:cBhvr>
                                        <p:cTn id="35" dur="1" fill="hold">
                                          <p:stCondLst>
                                            <p:cond delay="0"/>
                                          </p:stCondLst>
                                        </p:cTn>
                                        <p:tgtEl>
                                          <p:spTgt spid="56323">
                                            <p:txEl>
                                              <p:pRg st="5" end="5"/>
                                            </p:txEl>
                                          </p:spTgt>
                                        </p:tgtEl>
                                        <p:attrNameLst>
                                          <p:attrName>style.visibility</p:attrName>
                                        </p:attrNameLst>
                                      </p:cBhvr>
                                      <p:to>
                                        <p:strVal val="visible"/>
                                      </p:to>
                                    </p:set>
                                    <p:animEffect transition="in" filter="barn(outVertical)">
                                      <p:cBhvr>
                                        <p:cTn id="36" dur="500"/>
                                        <p:tgtEl>
                                          <p:spTgt spid="563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P spid="5632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True Christian Fellowship</a:t>
            </a:r>
            <a:endParaRPr lang="en-US" altLang="en-US" sz="3600" b="1">
              <a:solidFill>
                <a:srgbClr val="FFFF99"/>
              </a:solidFill>
              <a:latin typeface="Arial Narrow" panose="020B0606020202030204" pitchFamily="34" charset="0"/>
            </a:endParaRPr>
          </a:p>
        </p:txBody>
      </p:sp>
      <p:sp>
        <p:nvSpPr>
          <p:cNvPr id="131075" name="Rectangle 3"/>
          <p:cNvSpPr>
            <a:spLocks noGrp="1" noChangeArrowheads="1"/>
          </p:cNvSpPr>
          <p:nvPr>
            <p:ph type="body" idx="4294967295"/>
          </p:nvPr>
        </p:nvSpPr>
        <p:spPr>
          <a:xfrm>
            <a:off x="0" y="762000"/>
            <a:ext cx="9144000" cy="6096000"/>
          </a:xfrm>
          <a:noFill/>
          <a:ln/>
        </p:spPr>
        <p:txBody>
          <a:bodyPr/>
          <a:lstStyle/>
          <a:p>
            <a:pPr marL="282575" indent="-282575"/>
            <a:r>
              <a:rPr lang="en-US" altLang="en-US" sz="4800" b="1">
                <a:solidFill>
                  <a:srgbClr val="FFFF66"/>
                </a:solidFill>
                <a:latin typeface="Arial Narrow" panose="020B0606020202030204" pitchFamily="34" charset="0"/>
              </a:rPr>
              <a:t>P</a:t>
            </a:r>
            <a:r>
              <a:rPr lang="en-US" altLang="en-US" sz="4400" b="1">
                <a:solidFill>
                  <a:srgbClr val="FFFFFF"/>
                </a:solidFill>
                <a:latin typeface="Arial Narrow" panose="020B0606020202030204" pitchFamily="34" charset="0"/>
              </a:rPr>
              <a:t>artisan</a:t>
            </a:r>
          </a:p>
          <a:p>
            <a:pPr marL="282575" indent="-282575"/>
            <a:r>
              <a:rPr lang="en-US" altLang="en-US" sz="4800" b="1">
                <a:solidFill>
                  <a:srgbClr val="FFFF66"/>
                </a:solidFill>
                <a:latin typeface="Arial Narrow" panose="020B0606020202030204" pitchFamily="34" charset="0"/>
              </a:rPr>
              <a:t>R</a:t>
            </a:r>
            <a:r>
              <a:rPr lang="en-US" altLang="en-US" sz="4400" b="1">
                <a:solidFill>
                  <a:srgbClr val="FFFFFF"/>
                </a:solidFill>
                <a:latin typeface="Arial Narrow" panose="020B0606020202030204" pitchFamily="34" charset="0"/>
              </a:rPr>
              <a:t>ecreational</a:t>
            </a:r>
          </a:p>
          <a:p>
            <a:pPr marL="282575" indent="-282575"/>
            <a:r>
              <a:rPr lang="en-US" altLang="en-US" sz="4800" b="1">
                <a:solidFill>
                  <a:srgbClr val="FFFF66"/>
                </a:solidFill>
                <a:latin typeface="Arial Narrow" panose="020B0606020202030204" pitchFamily="34" charset="0"/>
              </a:rPr>
              <a:t>A</a:t>
            </a:r>
            <a:r>
              <a:rPr lang="en-US" altLang="en-US" sz="4400" b="1">
                <a:solidFill>
                  <a:srgbClr val="FFFFFF"/>
                </a:solidFill>
                <a:latin typeface="Arial Narrow" panose="020B0606020202030204" pitchFamily="34" charset="0"/>
              </a:rPr>
              <a:t>ppraisal / opinionated</a:t>
            </a:r>
          </a:p>
          <a:p>
            <a:pPr marL="282575" indent="-282575"/>
            <a:r>
              <a:rPr lang="en-US" altLang="en-US" sz="4800" b="1">
                <a:solidFill>
                  <a:srgbClr val="FFFF66"/>
                </a:solidFill>
                <a:latin typeface="Arial Narrow" panose="020B0606020202030204" pitchFamily="34" charset="0"/>
              </a:rPr>
              <a:t>I</a:t>
            </a:r>
            <a:r>
              <a:rPr lang="en-US" altLang="en-US" sz="4400" b="1">
                <a:solidFill>
                  <a:srgbClr val="FFFFFF"/>
                </a:solidFill>
                <a:latin typeface="Arial Narrow" panose="020B0606020202030204" pitchFamily="34" charset="0"/>
              </a:rPr>
              <a:t>ntellectual</a:t>
            </a:r>
          </a:p>
          <a:p>
            <a:pPr marL="282575" indent="-282575"/>
            <a:r>
              <a:rPr lang="en-US" altLang="en-US" sz="4800" b="1">
                <a:solidFill>
                  <a:srgbClr val="FFFF66"/>
                </a:solidFill>
                <a:latin typeface="Arial Narrow" panose="020B0606020202030204" pitchFamily="34" charset="0"/>
              </a:rPr>
              <a:t>S</a:t>
            </a:r>
            <a:r>
              <a:rPr lang="en-US" altLang="en-US" sz="4400" b="1">
                <a:solidFill>
                  <a:srgbClr val="FFFFFF"/>
                </a:solidFill>
                <a:latin typeface="Arial Narrow" panose="020B0606020202030204" pitchFamily="34" charset="0"/>
              </a:rPr>
              <a:t>ocial</a:t>
            </a:r>
          </a:p>
          <a:p>
            <a:pPr marL="282575" indent="-282575"/>
            <a:r>
              <a:rPr lang="en-US" altLang="en-US" sz="4800" b="1">
                <a:solidFill>
                  <a:srgbClr val="FFFF66"/>
                </a:solidFill>
                <a:latin typeface="Arial Narrow" panose="020B0606020202030204" pitchFamily="34" charset="0"/>
              </a:rPr>
              <a:t>E</a:t>
            </a:r>
            <a:r>
              <a:rPr lang="en-US" altLang="en-US" sz="4400" b="1">
                <a:solidFill>
                  <a:srgbClr val="FFFFFF"/>
                </a:solidFill>
                <a:latin typeface="Arial Narrow" panose="020B0606020202030204" pitchFamily="34" charset="0"/>
              </a:rPr>
              <a:t>ating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1074"/>
                                        </p:tgtEl>
                                        <p:attrNameLst>
                                          <p:attrName>style.visibility</p:attrName>
                                        </p:attrNameLst>
                                      </p:cBhvr>
                                      <p:to>
                                        <p:strVal val="visible"/>
                                      </p:to>
                                    </p:set>
                                  </p:childTnLst>
                                </p:cTn>
                              </p:par>
                              <p:par>
                                <p:cTn id="7" presetID="16" presetClass="entr" presetSubtype="37" fill="hold" grpId="0" nodeType="withEffect">
                                  <p:stCondLst>
                                    <p:cond delay="0"/>
                                  </p:stCondLst>
                                  <p:childTnLst>
                                    <p:set>
                                      <p:cBhvr>
                                        <p:cTn id="8" dur="1" fill="hold">
                                          <p:stCondLst>
                                            <p:cond delay="0"/>
                                          </p:stCondLst>
                                        </p:cTn>
                                        <p:tgtEl>
                                          <p:spTgt spid="131075">
                                            <p:txEl>
                                              <p:pRg st="0" end="0"/>
                                            </p:txEl>
                                          </p:spTgt>
                                        </p:tgtEl>
                                        <p:attrNameLst>
                                          <p:attrName>style.visibility</p:attrName>
                                        </p:attrNameLst>
                                      </p:cBhvr>
                                      <p:to>
                                        <p:strVal val="visible"/>
                                      </p:to>
                                    </p:set>
                                    <p:animEffect transition="in" filter="barn(outVertical)">
                                      <p:cBhvr>
                                        <p:cTn id="9" dur="500"/>
                                        <p:tgtEl>
                                          <p:spTgt spid="131075">
                                            <p:txEl>
                                              <p:pRg st="0" end="0"/>
                                            </p:txEl>
                                          </p:spTgt>
                                        </p:tgtEl>
                                      </p:cBhvr>
                                    </p:animEffect>
                                  </p:childTnLst>
                                </p:cTn>
                              </p:par>
                              <p:par>
                                <p:cTn id="10" presetID="16" presetClass="entr" presetSubtype="37" fill="hold" grpId="0" nodeType="withEffect">
                                  <p:stCondLst>
                                    <p:cond delay="0"/>
                                  </p:stCondLst>
                                  <p:childTnLst>
                                    <p:set>
                                      <p:cBhvr>
                                        <p:cTn id="11" dur="1" fill="hold">
                                          <p:stCondLst>
                                            <p:cond delay="0"/>
                                          </p:stCondLst>
                                        </p:cTn>
                                        <p:tgtEl>
                                          <p:spTgt spid="131075">
                                            <p:txEl>
                                              <p:pRg st="1" end="1"/>
                                            </p:txEl>
                                          </p:spTgt>
                                        </p:tgtEl>
                                        <p:attrNameLst>
                                          <p:attrName>style.visibility</p:attrName>
                                        </p:attrNameLst>
                                      </p:cBhvr>
                                      <p:to>
                                        <p:strVal val="visible"/>
                                      </p:to>
                                    </p:set>
                                    <p:animEffect transition="in" filter="barn(outVertical)">
                                      <p:cBhvr>
                                        <p:cTn id="12" dur="500"/>
                                        <p:tgtEl>
                                          <p:spTgt spid="131075">
                                            <p:txEl>
                                              <p:pRg st="1" end="1"/>
                                            </p:txEl>
                                          </p:spTgt>
                                        </p:tgtEl>
                                      </p:cBhvr>
                                    </p:animEffect>
                                  </p:childTnLst>
                                </p:cTn>
                              </p:par>
                              <p:par>
                                <p:cTn id="13" presetID="16" presetClass="entr" presetSubtype="37" fill="hold" grpId="0" nodeType="withEffect">
                                  <p:stCondLst>
                                    <p:cond delay="0"/>
                                  </p:stCondLst>
                                  <p:childTnLst>
                                    <p:set>
                                      <p:cBhvr>
                                        <p:cTn id="14" dur="1" fill="hold">
                                          <p:stCondLst>
                                            <p:cond delay="0"/>
                                          </p:stCondLst>
                                        </p:cTn>
                                        <p:tgtEl>
                                          <p:spTgt spid="131075">
                                            <p:txEl>
                                              <p:pRg st="2" end="2"/>
                                            </p:txEl>
                                          </p:spTgt>
                                        </p:tgtEl>
                                        <p:attrNameLst>
                                          <p:attrName>style.visibility</p:attrName>
                                        </p:attrNameLst>
                                      </p:cBhvr>
                                      <p:to>
                                        <p:strVal val="visible"/>
                                      </p:to>
                                    </p:set>
                                    <p:animEffect transition="in" filter="barn(outVertical)">
                                      <p:cBhvr>
                                        <p:cTn id="15" dur="500"/>
                                        <p:tgtEl>
                                          <p:spTgt spid="131075">
                                            <p:txEl>
                                              <p:pRg st="2" end="2"/>
                                            </p:txEl>
                                          </p:spTgt>
                                        </p:tgtEl>
                                      </p:cBhvr>
                                    </p:animEffect>
                                  </p:childTnLst>
                                </p:cTn>
                              </p:par>
                              <p:par>
                                <p:cTn id="16" presetID="16" presetClass="entr" presetSubtype="37" fill="hold" grpId="0" nodeType="withEffect">
                                  <p:stCondLst>
                                    <p:cond delay="0"/>
                                  </p:stCondLst>
                                  <p:childTnLst>
                                    <p:set>
                                      <p:cBhvr>
                                        <p:cTn id="17" dur="1" fill="hold">
                                          <p:stCondLst>
                                            <p:cond delay="0"/>
                                          </p:stCondLst>
                                        </p:cTn>
                                        <p:tgtEl>
                                          <p:spTgt spid="131075">
                                            <p:txEl>
                                              <p:pRg st="3" end="3"/>
                                            </p:txEl>
                                          </p:spTgt>
                                        </p:tgtEl>
                                        <p:attrNameLst>
                                          <p:attrName>style.visibility</p:attrName>
                                        </p:attrNameLst>
                                      </p:cBhvr>
                                      <p:to>
                                        <p:strVal val="visible"/>
                                      </p:to>
                                    </p:set>
                                    <p:animEffect transition="in" filter="barn(outVertical)">
                                      <p:cBhvr>
                                        <p:cTn id="18" dur="500"/>
                                        <p:tgtEl>
                                          <p:spTgt spid="131075">
                                            <p:txEl>
                                              <p:pRg st="3" end="3"/>
                                            </p:txEl>
                                          </p:spTgt>
                                        </p:tgtEl>
                                      </p:cBhvr>
                                    </p:animEffect>
                                  </p:childTnLst>
                                </p:cTn>
                              </p:par>
                              <p:par>
                                <p:cTn id="19" presetID="16" presetClass="entr" presetSubtype="37" fill="hold" grpId="0" nodeType="withEffect">
                                  <p:stCondLst>
                                    <p:cond delay="0"/>
                                  </p:stCondLst>
                                  <p:childTnLst>
                                    <p:set>
                                      <p:cBhvr>
                                        <p:cTn id="20" dur="1" fill="hold">
                                          <p:stCondLst>
                                            <p:cond delay="0"/>
                                          </p:stCondLst>
                                        </p:cTn>
                                        <p:tgtEl>
                                          <p:spTgt spid="131075">
                                            <p:txEl>
                                              <p:pRg st="4" end="4"/>
                                            </p:txEl>
                                          </p:spTgt>
                                        </p:tgtEl>
                                        <p:attrNameLst>
                                          <p:attrName>style.visibility</p:attrName>
                                        </p:attrNameLst>
                                      </p:cBhvr>
                                      <p:to>
                                        <p:strVal val="visible"/>
                                      </p:to>
                                    </p:set>
                                    <p:animEffect transition="in" filter="barn(outVertical)">
                                      <p:cBhvr>
                                        <p:cTn id="21" dur="500"/>
                                        <p:tgtEl>
                                          <p:spTgt spid="131075">
                                            <p:txEl>
                                              <p:pRg st="4" end="4"/>
                                            </p:txEl>
                                          </p:spTgt>
                                        </p:tgtEl>
                                      </p:cBhvr>
                                    </p:animEffect>
                                  </p:childTnLst>
                                </p:cTn>
                              </p:par>
                              <p:par>
                                <p:cTn id="22" presetID="16" presetClass="entr" presetSubtype="37" fill="hold" grpId="0" nodeType="withEffect">
                                  <p:stCondLst>
                                    <p:cond delay="0"/>
                                  </p:stCondLst>
                                  <p:childTnLst>
                                    <p:set>
                                      <p:cBhvr>
                                        <p:cTn id="23" dur="1" fill="hold">
                                          <p:stCondLst>
                                            <p:cond delay="0"/>
                                          </p:stCondLst>
                                        </p:cTn>
                                        <p:tgtEl>
                                          <p:spTgt spid="131075">
                                            <p:txEl>
                                              <p:pRg st="5" end="5"/>
                                            </p:txEl>
                                          </p:spTgt>
                                        </p:tgtEl>
                                        <p:attrNameLst>
                                          <p:attrName>style.visibility</p:attrName>
                                        </p:attrNameLst>
                                      </p:cBhvr>
                                      <p:to>
                                        <p:strVal val="visible"/>
                                      </p:to>
                                    </p:set>
                                    <p:animEffect transition="in" filter="barn(outVertical)">
                                      <p:cBhvr>
                                        <p:cTn id="24" dur="500"/>
                                        <p:tgtEl>
                                          <p:spTgt spid="1310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p:bldP spid="13107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ctrTitle" idx="4294967295"/>
          </p:nvPr>
        </p:nvSpPr>
        <p:spPr>
          <a:xfrm>
            <a:off x="433388" y="1838325"/>
            <a:ext cx="8240712" cy="2468563"/>
          </a:xfrm>
          <a:noFill/>
          <a:ln/>
        </p:spPr>
        <p:txBody>
          <a:bodyPr lIns="0" tIns="0" rIns="0" bIns="0">
            <a:spAutoFit/>
          </a:bodyPr>
          <a:lstStyle/>
          <a:p>
            <a:pPr defTabSz="381000"/>
            <a:r>
              <a:rPr lang="en-US" altLang="en-US" sz="7200" b="1">
                <a:solidFill>
                  <a:srgbClr val="A0D0FF"/>
                </a:solidFill>
                <a:latin typeface="Times New Roman" panose="02020603050405020304" pitchFamily="18" charset="0"/>
                <a:cs typeface="Times New Roman" panose="02020603050405020304" pitchFamily="18" charset="0"/>
              </a:rPr>
              <a:t>Grace Bible Church</a:t>
            </a:r>
            <a:r>
              <a:rPr lang="en-US" altLang="en-US" sz="7200" b="1" i="0">
                <a:solidFill>
                  <a:srgbClr val="A0D0FF"/>
                </a:solidFill>
                <a:latin typeface="Times New Roman" panose="02020603050405020304" pitchFamily="18" charset="0"/>
                <a:cs typeface="Times New Roman" panose="02020603050405020304" pitchFamily="18" charset="0"/>
              </a:rPr>
              <a:t/>
            </a:r>
            <a:br>
              <a:rPr lang="en-US" altLang="en-US" sz="7200" b="1" i="0">
                <a:solidFill>
                  <a:srgbClr val="A0D0FF"/>
                </a:solidFill>
                <a:latin typeface="Times New Roman" panose="02020603050405020304" pitchFamily="18" charset="0"/>
                <a:cs typeface="Times New Roman" panose="02020603050405020304" pitchFamily="18" charset="0"/>
              </a:rPr>
            </a:br>
            <a:r>
              <a:rPr lang="en-US" altLang="en-US" sz="5400" b="1" i="0">
                <a:solidFill>
                  <a:srgbClr val="A0D0FF"/>
                </a:solidFill>
                <a:latin typeface="Times New Roman" panose="02020603050405020304" pitchFamily="18" charset="0"/>
                <a:cs typeface="Times New Roman" panose="02020603050405020304" pitchFamily="18" charset="0"/>
              </a:rPr>
              <a:t> </a:t>
            </a:r>
            <a:r>
              <a:rPr lang="en-US" altLang="en-US" sz="3600" b="1">
                <a:solidFill>
                  <a:srgbClr val="FFFF90"/>
                </a:solidFill>
                <a:latin typeface="Times New Roman" panose="02020603050405020304" pitchFamily="18" charset="0"/>
                <a:cs typeface="Times New Roman" panose="02020603050405020304" pitchFamily="18" charset="0"/>
              </a:rPr>
              <a:t>Glorifying God </a:t>
            </a:r>
            <a:br>
              <a:rPr lang="en-US" altLang="en-US" sz="3600" b="1">
                <a:solidFill>
                  <a:srgbClr val="FFFF90"/>
                </a:solidFill>
                <a:latin typeface="Times New Roman" panose="02020603050405020304" pitchFamily="18" charset="0"/>
                <a:cs typeface="Times New Roman" panose="02020603050405020304" pitchFamily="18" charset="0"/>
              </a:rPr>
            </a:br>
            <a:r>
              <a:rPr lang="en-US" altLang="en-US" sz="3600" b="1">
                <a:solidFill>
                  <a:srgbClr val="FFFF90"/>
                </a:solidFill>
                <a:latin typeface="Times New Roman" panose="02020603050405020304" pitchFamily="18" charset="0"/>
                <a:cs typeface="Times New Roman" panose="02020603050405020304" pitchFamily="18" charset="0"/>
              </a:rPr>
              <a:t>by Making Disciples of Jesus Christ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4450"/>
                                        </p:tgtEl>
                                        <p:attrNameLst>
                                          <p:attrName>style.visibility</p:attrName>
                                        </p:attrNameLst>
                                      </p:cBhvr>
                                      <p:to>
                                        <p:strVal val="visible"/>
                                      </p:to>
                                    </p:set>
                                    <p:animEffect transition="in" filter="fade">
                                      <p:cBhvr>
                                        <p:cTn id="7" dur="2000"/>
                                        <p:tgtEl>
                                          <p:spTgt spid="104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ctrTitle" idx="4294967295"/>
          </p:nvPr>
        </p:nvSpPr>
        <p:spPr>
          <a:xfrm>
            <a:off x="0" y="30163"/>
            <a:ext cx="9144000" cy="12795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Caring for New Life in Christ</a:t>
            </a:r>
            <a:r>
              <a:rPr lang="en-US" altLang="en-US" b="1" i="0" u="sng">
                <a:solidFill>
                  <a:srgbClr val="A0D0FF"/>
                </a:solidFill>
                <a:latin typeface="Arial Narrow" panose="020B0606020202030204" pitchFamily="34" charset="0"/>
              </a:rPr>
              <a:t/>
            </a:r>
            <a:br>
              <a:rPr lang="en-US" altLang="en-US" b="1" i="0" u="sng">
                <a:solidFill>
                  <a:srgbClr val="A0D0FF"/>
                </a:solidFill>
                <a:latin typeface="Arial Narrow" panose="020B0606020202030204" pitchFamily="34" charset="0"/>
              </a:rPr>
            </a:br>
            <a:r>
              <a:rPr lang="en-US" altLang="en-US" sz="4000" b="1">
                <a:solidFill>
                  <a:srgbClr val="FFFF99"/>
                </a:solidFill>
                <a:latin typeface="Arial Narrow" panose="020B0606020202030204" pitchFamily="34" charset="0"/>
              </a:rPr>
              <a:t>Christian Fellowship</a:t>
            </a:r>
          </a:p>
        </p:txBody>
      </p:sp>
      <p:sp>
        <p:nvSpPr>
          <p:cNvPr id="57347" name="Rectangle 3"/>
          <p:cNvSpPr>
            <a:spLocks noGrp="1" noChangeArrowheads="1"/>
          </p:cNvSpPr>
          <p:nvPr>
            <p:ph type="body" idx="4294967295"/>
          </p:nvPr>
        </p:nvSpPr>
        <p:spPr>
          <a:xfrm>
            <a:off x="0" y="1447800"/>
            <a:ext cx="9144000" cy="5410200"/>
          </a:xfrm>
          <a:noFill/>
          <a:ln/>
        </p:spPr>
        <p:txBody>
          <a:bodyPr/>
          <a:lstStyle/>
          <a:p>
            <a:pPr>
              <a:buFontTx/>
              <a:buNone/>
            </a:pPr>
            <a:r>
              <a:rPr lang="en-US" altLang="en-US" sz="4400" b="1">
                <a:solidFill>
                  <a:srgbClr val="FFFFFF"/>
                </a:solidFill>
                <a:latin typeface="Arial Narrow" panose="020B0606020202030204" pitchFamily="34" charset="0"/>
              </a:rPr>
              <a:t> True Christian fellowship is based in a relationship with God that extends to other people. It is prompted by the Holy Spirit and results in personal interaction that God uses to change lives into the image of His Son.</a:t>
            </a:r>
          </a:p>
        </p:txBody>
      </p:sp>
    </p:spTree>
  </p:cSld>
  <p:clrMapOvr>
    <a:masterClrMapping/>
  </p:clrMapOvr>
  <p:transition spd="med">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7346"/>
                                        </p:tgtEl>
                                        <p:attrNameLst>
                                          <p:attrName>style.visibility</p:attrName>
                                        </p:attrNameLst>
                                      </p:cBhvr>
                                      <p:to>
                                        <p:strVal val="visible"/>
                                      </p:to>
                                    </p:set>
                                  </p:childTnLst>
                                </p:cTn>
                              </p:par>
                            </p:childTnLst>
                          </p:cTn>
                        </p:par>
                        <p:par>
                          <p:cTn id="7" fill="hold" nodeType="afterGroup">
                            <p:stCondLst>
                              <p:cond delay="0"/>
                            </p:stCondLst>
                            <p:childTnLst>
                              <p:par>
                                <p:cTn id="8" presetID="12" presetClass="entr" presetSubtype="4" fill="hold" grpId="0" nodeType="afterEffect">
                                  <p:stCondLst>
                                    <p:cond delay="0"/>
                                  </p:stCondLst>
                                  <p:childTnLst>
                                    <p:set>
                                      <p:cBhvr>
                                        <p:cTn id="9" dur="1" fill="hold">
                                          <p:stCondLst>
                                            <p:cond delay="0"/>
                                          </p:stCondLst>
                                        </p:cTn>
                                        <p:tgtEl>
                                          <p:spTgt spid="57347">
                                            <p:txEl>
                                              <p:pRg st="0" end="0"/>
                                            </p:txEl>
                                          </p:spTgt>
                                        </p:tgtEl>
                                        <p:attrNameLst>
                                          <p:attrName>style.visibility</p:attrName>
                                        </p:attrNameLst>
                                      </p:cBhvr>
                                      <p:to>
                                        <p:strVal val="visible"/>
                                      </p:to>
                                    </p:set>
                                    <p:animEffect transition="in" filter="slide(fromBottom)">
                                      <p:cBhvr>
                                        <p:cTn id="10" dur="500"/>
                                        <p:tgtEl>
                                          <p:spTgt spid="573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5734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ctrTitle" idx="4294967295"/>
          </p:nvPr>
        </p:nvSpPr>
        <p:spPr>
          <a:xfrm>
            <a:off x="0" y="30163"/>
            <a:ext cx="9144000" cy="12795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Caring for New Life in Christ</a:t>
            </a:r>
            <a:r>
              <a:rPr lang="en-US" altLang="en-US" b="1" i="0" u="sng">
                <a:solidFill>
                  <a:srgbClr val="A0D0FF"/>
                </a:solidFill>
                <a:latin typeface="Arial Narrow" panose="020B0606020202030204" pitchFamily="34" charset="0"/>
              </a:rPr>
              <a:t/>
            </a:r>
            <a:br>
              <a:rPr lang="en-US" altLang="en-US" b="1" i="0" u="sng">
                <a:solidFill>
                  <a:srgbClr val="A0D0FF"/>
                </a:solidFill>
                <a:latin typeface="Arial Narrow" panose="020B0606020202030204" pitchFamily="34" charset="0"/>
              </a:rPr>
            </a:br>
            <a:r>
              <a:rPr lang="en-US" altLang="en-US" sz="4000" b="1">
                <a:solidFill>
                  <a:srgbClr val="FFFF99"/>
                </a:solidFill>
                <a:latin typeface="Arial Narrow" panose="020B0606020202030204" pitchFamily="34" charset="0"/>
              </a:rPr>
              <a:t>Christian Fellowship</a:t>
            </a:r>
          </a:p>
        </p:txBody>
      </p:sp>
      <p:sp>
        <p:nvSpPr>
          <p:cNvPr id="133123" name="Rectangle 3"/>
          <p:cNvSpPr>
            <a:spLocks noGrp="1" noChangeArrowheads="1"/>
          </p:cNvSpPr>
          <p:nvPr>
            <p:ph type="body" idx="4294967295"/>
          </p:nvPr>
        </p:nvSpPr>
        <p:spPr>
          <a:xfrm>
            <a:off x="0" y="1447800"/>
            <a:ext cx="9144000" cy="5410200"/>
          </a:xfrm>
          <a:noFill/>
          <a:ln/>
        </p:spPr>
        <p:txBody>
          <a:bodyPr/>
          <a:lstStyle/>
          <a:p>
            <a:pPr>
              <a:buFontTx/>
              <a:buNone/>
            </a:pPr>
            <a:r>
              <a:rPr lang="en-US" altLang="en-US" sz="4400" b="1">
                <a:solidFill>
                  <a:srgbClr val="FFFFFF"/>
                </a:solidFill>
                <a:latin typeface="Arial Narrow" panose="020B0606020202030204" pitchFamily="34" charset="0"/>
              </a:rPr>
              <a:t> False fellowship is based in trying to maintain pleasant relationships with others. The result is superficial interaction and a lack of conformity to Scriptural principles.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122"/>
                                        </p:tgtEl>
                                        <p:attrNameLst>
                                          <p:attrName>style.visibility</p:attrName>
                                        </p:attrNameLst>
                                      </p:cBhvr>
                                      <p:to>
                                        <p:strVal val="visible"/>
                                      </p:to>
                                    </p:set>
                                  </p:childTnLst>
                                </p:cTn>
                              </p:par>
                              <p:par>
                                <p:cTn id="7" presetID="12" presetClass="entr" presetSubtype="4" fill="hold" grpId="0" nodeType="withEffect">
                                  <p:stCondLst>
                                    <p:cond delay="0"/>
                                  </p:stCondLst>
                                  <p:childTnLst>
                                    <p:set>
                                      <p:cBhvr>
                                        <p:cTn id="8" dur="1" fill="hold">
                                          <p:stCondLst>
                                            <p:cond delay="0"/>
                                          </p:stCondLst>
                                        </p:cTn>
                                        <p:tgtEl>
                                          <p:spTgt spid="133123">
                                            <p:txEl>
                                              <p:pRg st="0" end="0"/>
                                            </p:txEl>
                                          </p:spTgt>
                                        </p:tgtEl>
                                        <p:attrNameLst>
                                          <p:attrName>style.visibility</p:attrName>
                                        </p:attrNameLst>
                                      </p:cBhvr>
                                      <p:to>
                                        <p:strVal val="visible"/>
                                      </p:to>
                                    </p:set>
                                    <p:animEffect transition="in" filter="slide(fromBottom)">
                                      <p:cBhvr>
                                        <p:cTn id="9" dur="500"/>
                                        <p:tgtEl>
                                          <p:spTgt spid="133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p:bldP spid="13312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ctrTitle" idx="4294967295"/>
          </p:nvPr>
        </p:nvSpPr>
        <p:spPr>
          <a:xfrm>
            <a:off x="0" y="-30163"/>
            <a:ext cx="9144000" cy="1279526"/>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Caring for New Life in Christ</a:t>
            </a:r>
            <a:r>
              <a:rPr lang="en-US" altLang="en-US" b="1" i="0" u="sng">
                <a:solidFill>
                  <a:srgbClr val="A0D0FF"/>
                </a:solidFill>
                <a:latin typeface="Arial Narrow" panose="020B0606020202030204" pitchFamily="34" charset="0"/>
              </a:rPr>
              <a:t/>
            </a:r>
            <a:br>
              <a:rPr lang="en-US" altLang="en-US" b="1" i="0" u="sng">
                <a:solidFill>
                  <a:srgbClr val="A0D0FF"/>
                </a:solidFill>
                <a:latin typeface="Arial Narrow" panose="020B0606020202030204" pitchFamily="34" charset="0"/>
              </a:rPr>
            </a:br>
            <a:r>
              <a:rPr lang="en-US" altLang="en-US" sz="4000" b="1">
                <a:solidFill>
                  <a:srgbClr val="FFFF99"/>
                </a:solidFill>
                <a:latin typeface="Arial Narrow" panose="020B0606020202030204" pitchFamily="34" charset="0"/>
              </a:rPr>
              <a:t>Christian Fellowship</a:t>
            </a:r>
          </a:p>
        </p:txBody>
      </p:sp>
      <p:sp>
        <p:nvSpPr>
          <p:cNvPr id="60419" name="Rectangle 3"/>
          <p:cNvSpPr>
            <a:spLocks noGrp="1" noChangeArrowheads="1"/>
          </p:cNvSpPr>
          <p:nvPr>
            <p:ph type="body" idx="4294967295"/>
          </p:nvPr>
        </p:nvSpPr>
        <p:spPr>
          <a:xfrm>
            <a:off x="0" y="1295400"/>
            <a:ext cx="9144000" cy="5562600"/>
          </a:xfrm>
          <a:noFill/>
          <a:ln/>
        </p:spPr>
        <p:txBody>
          <a:bodyPr/>
          <a:lstStyle/>
          <a:p>
            <a:r>
              <a:rPr lang="en-US" altLang="en-US" sz="4400" b="1">
                <a:solidFill>
                  <a:srgbClr val="FFFFFF"/>
                </a:solidFill>
                <a:latin typeface="Arial Narrow" panose="020B0606020202030204" pitchFamily="34" charset="0"/>
              </a:rPr>
              <a:t>Do you have True Christian Fellowship, or the shallowness of some substitute? </a:t>
            </a:r>
          </a:p>
          <a:p>
            <a:r>
              <a:rPr lang="en-US" altLang="en-US" sz="4400" b="1">
                <a:solidFill>
                  <a:srgbClr val="FFFFFF"/>
                </a:solidFill>
                <a:latin typeface="Arial Narrow" panose="020B0606020202030204" pitchFamily="34" charset="0"/>
              </a:rPr>
              <a:t>Is your “fellowship” </a:t>
            </a:r>
          </a:p>
          <a:p>
            <a:pPr lvl="1"/>
            <a:r>
              <a:rPr lang="en-US" altLang="en-US" sz="4400" b="1">
                <a:solidFill>
                  <a:srgbClr val="FFFFFF"/>
                </a:solidFill>
                <a:latin typeface="Arial Narrow" panose="020B0606020202030204" pitchFamily="34" charset="0"/>
              </a:rPr>
              <a:t>PRAISE or </a:t>
            </a:r>
          </a:p>
          <a:p>
            <a:pPr lvl="1"/>
            <a:r>
              <a:rPr lang="en-US" altLang="en-US" sz="4400" b="1">
                <a:solidFill>
                  <a:srgbClr val="FFFFFF"/>
                </a:solidFill>
                <a:latin typeface="Arial Narrow" panose="020B0606020202030204" pitchFamily="34" charset="0"/>
              </a:rPr>
              <a:t>GOSSIP ?</a:t>
            </a:r>
          </a:p>
          <a:p>
            <a:r>
              <a:rPr lang="en-US" altLang="en-US" sz="4400" b="1">
                <a:solidFill>
                  <a:srgbClr val="FFFFFF"/>
                </a:solidFill>
                <a:latin typeface="Arial Narrow" panose="020B0606020202030204" pitchFamily="34" charset="0"/>
              </a:rPr>
              <a:t>Don't </a:t>
            </a:r>
            <a:r>
              <a:rPr lang="en-US" altLang="en-US" sz="4400" b="1" i="1">
                <a:solidFill>
                  <a:srgbClr val="FFFFFF"/>
                </a:solidFill>
                <a:latin typeface="Arial Narrow" panose="020B0606020202030204" pitchFamily="34" charset="0"/>
              </a:rPr>
              <a:t>"do lunch"</a:t>
            </a:r>
            <a:r>
              <a:rPr lang="en-US" altLang="en-US" sz="4400" b="1">
                <a:solidFill>
                  <a:srgbClr val="FFFFFF"/>
                </a:solidFill>
                <a:latin typeface="Arial Narrow" panose="020B0606020202030204" pitchFamily="34" charset="0"/>
              </a:rPr>
              <a:t> - instead, have lunch and do the one anothers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60418"/>
                                        </p:tgtEl>
                                        <p:attrNameLst>
                                          <p:attrName>style.visibility</p:attrName>
                                        </p:attrNameLst>
                                      </p:cBhvr>
                                      <p:to>
                                        <p:strVal val="visible"/>
                                      </p:to>
                                    </p:set>
                                  </p:childTnLst>
                                </p:cTn>
                              </p:par>
                            </p:childTnLst>
                          </p:cTn>
                        </p:par>
                        <p:par>
                          <p:cTn id="7" fill="hold" nodeType="afterGroup">
                            <p:stCondLst>
                              <p:cond delay="0"/>
                            </p:stCondLst>
                            <p:childTnLst>
                              <p:par>
                                <p:cTn id="8" presetID="53" presetClass="entr" presetSubtype="0" fill="hold" grpId="0" nodeType="afterEffect">
                                  <p:stCondLst>
                                    <p:cond delay="0"/>
                                  </p:stCondLst>
                                  <p:childTnLst>
                                    <p:set>
                                      <p:cBhvr>
                                        <p:cTn id="9" dur="1" fill="hold">
                                          <p:stCondLst>
                                            <p:cond delay="0"/>
                                          </p:stCondLst>
                                        </p:cTn>
                                        <p:tgtEl>
                                          <p:spTgt spid="60419">
                                            <p:txEl>
                                              <p:pRg st="0" end="0"/>
                                            </p:txEl>
                                          </p:spTgt>
                                        </p:tgtEl>
                                        <p:attrNameLst>
                                          <p:attrName>style.visibility</p:attrName>
                                        </p:attrNameLst>
                                      </p:cBhvr>
                                      <p:to>
                                        <p:strVal val="visible"/>
                                      </p:to>
                                    </p:set>
                                    <p:anim calcmode="lin" valueType="num">
                                      <p:cBhvr>
                                        <p:cTn id="10" dur="500" fill="hold"/>
                                        <p:tgtEl>
                                          <p:spTgt spid="60419">
                                            <p:txEl>
                                              <p:pRg st="0" end="0"/>
                                            </p:txEl>
                                          </p:spTgt>
                                        </p:tgtEl>
                                        <p:attrNameLst>
                                          <p:attrName>ppt_w</p:attrName>
                                        </p:attrNameLst>
                                      </p:cBhvr>
                                      <p:tavLst>
                                        <p:tav tm="0">
                                          <p:val>
                                            <p:fltVal val="0"/>
                                          </p:val>
                                        </p:tav>
                                        <p:tav tm="100000">
                                          <p:val>
                                            <p:strVal val="#ppt_w"/>
                                          </p:val>
                                        </p:tav>
                                      </p:tavLst>
                                    </p:anim>
                                    <p:anim calcmode="lin" valueType="num">
                                      <p:cBhvr>
                                        <p:cTn id="11" dur="500" fill="hold"/>
                                        <p:tgtEl>
                                          <p:spTgt spid="60419">
                                            <p:txEl>
                                              <p:pRg st="0" end="0"/>
                                            </p:txEl>
                                          </p:spTgt>
                                        </p:tgtEl>
                                        <p:attrNameLst>
                                          <p:attrName>ppt_h</p:attrName>
                                        </p:attrNameLst>
                                      </p:cBhvr>
                                      <p:tavLst>
                                        <p:tav tm="0">
                                          <p:val>
                                            <p:fltVal val="0"/>
                                          </p:val>
                                        </p:tav>
                                        <p:tav tm="100000">
                                          <p:val>
                                            <p:strVal val="#ppt_h"/>
                                          </p:val>
                                        </p:tav>
                                      </p:tavLst>
                                    </p:anim>
                                    <p:animEffect transition="in" filter="fade">
                                      <p:cBhvr>
                                        <p:cTn id="12" dur="500"/>
                                        <p:tgtEl>
                                          <p:spTgt spid="60419">
                                            <p:txEl>
                                              <p:pRg st="0" end="0"/>
                                            </p:txEl>
                                          </p:spTgt>
                                        </p:tgtEl>
                                      </p:cBhvr>
                                    </p:animEffect>
                                  </p:childTnLst>
                                  <p:subTnLst>
                                    <p:animClr clrSpc="rgb" dir="cw">
                                      <p:cBhvr override="childStyle">
                                        <p:cTn dur="1" fill="hold" display="0" masterRel="nextClick" afterEffect="1"/>
                                        <p:tgtEl>
                                          <p:spTgt spid="60419">
                                            <p:txEl>
                                              <p:pRg st="0" end="0"/>
                                            </p:txEl>
                                          </p:spTgt>
                                        </p:tgtEl>
                                        <p:attrNameLst>
                                          <p:attrName>ppt_c</p:attrName>
                                        </p:attrNameLst>
                                      </p:cBhvr>
                                      <p:to>
                                        <a:srgbClr val="C0C0C0"/>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60419">
                                            <p:txEl>
                                              <p:pRg st="1" end="1"/>
                                            </p:txEl>
                                          </p:spTgt>
                                        </p:tgtEl>
                                        <p:attrNameLst>
                                          <p:attrName>style.visibility</p:attrName>
                                        </p:attrNameLst>
                                      </p:cBhvr>
                                      <p:to>
                                        <p:strVal val="visible"/>
                                      </p:to>
                                    </p:set>
                                    <p:anim calcmode="lin" valueType="num">
                                      <p:cBhvr>
                                        <p:cTn id="17" dur="500" fill="hold"/>
                                        <p:tgtEl>
                                          <p:spTgt spid="60419">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60419">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60419">
                                            <p:txEl>
                                              <p:pRg st="1" end="1"/>
                                            </p:txEl>
                                          </p:spTgt>
                                        </p:tgtEl>
                                      </p:cBhvr>
                                    </p:animEffect>
                                  </p:childTnLst>
                                </p:cTn>
                              </p:par>
                            </p:childTnLst>
                          </p:cTn>
                        </p:par>
                        <p:par>
                          <p:cTn id="20" fill="hold" nodeType="afterGroup">
                            <p:stCondLst>
                              <p:cond delay="500"/>
                            </p:stCondLst>
                            <p:childTnLst>
                              <p:par>
                                <p:cTn id="21" presetID="53" presetClass="entr" presetSubtype="0" fill="hold" grpId="0" nodeType="afterEffect">
                                  <p:stCondLst>
                                    <p:cond delay="0"/>
                                  </p:stCondLst>
                                  <p:childTnLst>
                                    <p:set>
                                      <p:cBhvr>
                                        <p:cTn id="22" dur="1" fill="hold">
                                          <p:stCondLst>
                                            <p:cond delay="0"/>
                                          </p:stCondLst>
                                        </p:cTn>
                                        <p:tgtEl>
                                          <p:spTgt spid="60419">
                                            <p:txEl>
                                              <p:pRg st="2" end="2"/>
                                            </p:txEl>
                                          </p:spTgt>
                                        </p:tgtEl>
                                        <p:attrNameLst>
                                          <p:attrName>style.visibility</p:attrName>
                                        </p:attrNameLst>
                                      </p:cBhvr>
                                      <p:to>
                                        <p:strVal val="visible"/>
                                      </p:to>
                                    </p:set>
                                    <p:anim calcmode="lin" valueType="num">
                                      <p:cBhvr>
                                        <p:cTn id="23" dur="500" fill="hold"/>
                                        <p:tgtEl>
                                          <p:spTgt spid="60419">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60419">
                                            <p:txEl>
                                              <p:pRg st="2" end="2"/>
                                            </p:txEl>
                                          </p:spTgt>
                                        </p:tgtEl>
                                        <p:attrNameLst>
                                          <p:attrName>ppt_h</p:attrName>
                                        </p:attrNameLst>
                                      </p:cBhvr>
                                      <p:tavLst>
                                        <p:tav tm="0">
                                          <p:val>
                                            <p:fltVal val="0"/>
                                          </p:val>
                                        </p:tav>
                                        <p:tav tm="100000">
                                          <p:val>
                                            <p:strVal val="#ppt_h"/>
                                          </p:val>
                                        </p:tav>
                                      </p:tavLst>
                                    </p:anim>
                                    <p:animEffect transition="in" filter="fade">
                                      <p:cBhvr>
                                        <p:cTn id="25" dur="500"/>
                                        <p:tgtEl>
                                          <p:spTgt spid="60419">
                                            <p:txEl>
                                              <p:pRg st="2" end="2"/>
                                            </p:txEl>
                                          </p:spTgt>
                                        </p:tgtEl>
                                      </p:cBhvr>
                                    </p:animEffect>
                                  </p:childTnLst>
                                </p:cTn>
                              </p:par>
                            </p:childTnLst>
                          </p:cTn>
                        </p:par>
                        <p:par>
                          <p:cTn id="26" fill="hold" nodeType="afterGroup">
                            <p:stCondLst>
                              <p:cond delay="1000"/>
                            </p:stCondLst>
                            <p:childTnLst>
                              <p:par>
                                <p:cTn id="27" presetID="53" presetClass="entr" presetSubtype="0" fill="hold" grpId="0" nodeType="afterEffect">
                                  <p:stCondLst>
                                    <p:cond delay="0"/>
                                  </p:stCondLst>
                                  <p:childTnLst>
                                    <p:set>
                                      <p:cBhvr>
                                        <p:cTn id="28" dur="1" fill="hold">
                                          <p:stCondLst>
                                            <p:cond delay="0"/>
                                          </p:stCondLst>
                                        </p:cTn>
                                        <p:tgtEl>
                                          <p:spTgt spid="60419">
                                            <p:txEl>
                                              <p:pRg st="3" end="3"/>
                                            </p:txEl>
                                          </p:spTgt>
                                        </p:tgtEl>
                                        <p:attrNameLst>
                                          <p:attrName>style.visibility</p:attrName>
                                        </p:attrNameLst>
                                      </p:cBhvr>
                                      <p:to>
                                        <p:strVal val="visible"/>
                                      </p:to>
                                    </p:set>
                                    <p:anim calcmode="lin" valueType="num">
                                      <p:cBhvr>
                                        <p:cTn id="29" dur="500" fill="hold"/>
                                        <p:tgtEl>
                                          <p:spTgt spid="60419">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60419">
                                            <p:txEl>
                                              <p:pRg st="3" end="3"/>
                                            </p:txEl>
                                          </p:spTgt>
                                        </p:tgtEl>
                                        <p:attrNameLst>
                                          <p:attrName>ppt_h</p:attrName>
                                        </p:attrNameLst>
                                      </p:cBhvr>
                                      <p:tavLst>
                                        <p:tav tm="0">
                                          <p:val>
                                            <p:fltVal val="0"/>
                                          </p:val>
                                        </p:tav>
                                        <p:tav tm="100000">
                                          <p:val>
                                            <p:strVal val="#ppt_h"/>
                                          </p:val>
                                        </p:tav>
                                      </p:tavLst>
                                    </p:anim>
                                    <p:animEffect transition="in" filter="fade">
                                      <p:cBhvr>
                                        <p:cTn id="31" dur="500"/>
                                        <p:tgtEl>
                                          <p:spTgt spid="60419">
                                            <p:txEl>
                                              <p:pRg st="3" end="3"/>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60419">
                                            <p:txEl>
                                              <p:pRg st="4" end="4"/>
                                            </p:txEl>
                                          </p:spTgt>
                                        </p:tgtEl>
                                        <p:attrNameLst>
                                          <p:attrName>style.visibility</p:attrName>
                                        </p:attrNameLst>
                                      </p:cBhvr>
                                      <p:to>
                                        <p:strVal val="visible"/>
                                      </p:to>
                                    </p:set>
                                    <p:anim calcmode="lin" valueType="num">
                                      <p:cBhvr>
                                        <p:cTn id="36" dur="500" fill="hold"/>
                                        <p:tgtEl>
                                          <p:spTgt spid="60419">
                                            <p:txEl>
                                              <p:pRg st="4" end="4"/>
                                            </p:txEl>
                                          </p:spTgt>
                                        </p:tgtEl>
                                        <p:attrNameLst>
                                          <p:attrName>ppt_w</p:attrName>
                                        </p:attrNameLst>
                                      </p:cBhvr>
                                      <p:tavLst>
                                        <p:tav tm="0">
                                          <p:val>
                                            <p:fltVal val="0"/>
                                          </p:val>
                                        </p:tav>
                                        <p:tav tm="100000">
                                          <p:val>
                                            <p:strVal val="#ppt_w"/>
                                          </p:val>
                                        </p:tav>
                                      </p:tavLst>
                                    </p:anim>
                                    <p:anim calcmode="lin" valueType="num">
                                      <p:cBhvr>
                                        <p:cTn id="37" dur="500" fill="hold"/>
                                        <p:tgtEl>
                                          <p:spTgt spid="60419">
                                            <p:txEl>
                                              <p:pRg st="4" end="4"/>
                                            </p:txEl>
                                          </p:spTgt>
                                        </p:tgtEl>
                                        <p:attrNameLst>
                                          <p:attrName>ppt_h</p:attrName>
                                        </p:attrNameLst>
                                      </p:cBhvr>
                                      <p:tavLst>
                                        <p:tav tm="0">
                                          <p:val>
                                            <p:fltVal val="0"/>
                                          </p:val>
                                        </p:tav>
                                        <p:tav tm="100000">
                                          <p:val>
                                            <p:strVal val="#ppt_h"/>
                                          </p:val>
                                        </p:tav>
                                      </p:tavLst>
                                    </p:anim>
                                    <p:animEffect transition="in" filter="fade">
                                      <p:cBhvr>
                                        <p:cTn id="38" dur="500"/>
                                        <p:tgtEl>
                                          <p:spTgt spid="604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P spid="60419"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8" name="Rectangle 2"/>
          <p:cNvSpPr>
            <a:spLocks noGrp="1" noChangeArrowheads="1"/>
          </p:cNvSpPr>
          <p:nvPr>
            <p:ph type="ctrTitle" idx="4294967295"/>
          </p:nvPr>
        </p:nvSpPr>
        <p:spPr>
          <a:xfrm>
            <a:off x="433388" y="1838325"/>
            <a:ext cx="8240712" cy="2468563"/>
          </a:xfrm>
          <a:noFill/>
          <a:ln/>
        </p:spPr>
        <p:txBody>
          <a:bodyPr lIns="0" tIns="0" rIns="0" bIns="0">
            <a:spAutoFit/>
          </a:bodyPr>
          <a:lstStyle/>
          <a:p>
            <a:pPr defTabSz="381000"/>
            <a:r>
              <a:rPr lang="en-US" altLang="en-US" sz="7200" b="1">
                <a:solidFill>
                  <a:srgbClr val="A0D0FF"/>
                </a:solidFill>
                <a:latin typeface="Times New Roman" panose="02020603050405020304" pitchFamily="18" charset="0"/>
                <a:cs typeface="Times New Roman" panose="02020603050405020304" pitchFamily="18" charset="0"/>
              </a:rPr>
              <a:t>Grace Bible Church</a:t>
            </a:r>
            <a:r>
              <a:rPr lang="en-US" altLang="en-US" sz="7200" b="1" i="0">
                <a:solidFill>
                  <a:srgbClr val="A0D0FF"/>
                </a:solidFill>
                <a:latin typeface="Times New Roman" panose="02020603050405020304" pitchFamily="18" charset="0"/>
                <a:cs typeface="Times New Roman" panose="02020603050405020304" pitchFamily="18" charset="0"/>
              </a:rPr>
              <a:t/>
            </a:r>
            <a:br>
              <a:rPr lang="en-US" altLang="en-US" sz="7200" b="1" i="0">
                <a:solidFill>
                  <a:srgbClr val="A0D0FF"/>
                </a:solidFill>
                <a:latin typeface="Times New Roman" panose="02020603050405020304" pitchFamily="18" charset="0"/>
                <a:cs typeface="Times New Roman" panose="02020603050405020304" pitchFamily="18" charset="0"/>
              </a:rPr>
            </a:br>
            <a:r>
              <a:rPr lang="en-US" altLang="en-US" sz="5400" b="1" i="0">
                <a:solidFill>
                  <a:srgbClr val="A0D0FF"/>
                </a:solidFill>
                <a:latin typeface="Times New Roman" panose="02020603050405020304" pitchFamily="18" charset="0"/>
                <a:cs typeface="Times New Roman" panose="02020603050405020304" pitchFamily="18" charset="0"/>
              </a:rPr>
              <a:t> </a:t>
            </a:r>
            <a:r>
              <a:rPr lang="en-US" altLang="en-US" sz="3600" b="1">
                <a:solidFill>
                  <a:srgbClr val="FFFF90"/>
                </a:solidFill>
                <a:latin typeface="Times New Roman" panose="02020603050405020304" pitchFamily="18" charset="0"/>
                <a:cs typeface="Times New Roman" panose="02020603050405020304" pitchFamily="18" charset="0"/>
              </a:rPr>
              <a:t>Glorifying God </a:t>
            </a:r>
            <a:br>
              <a:rPr lang="en-US" altLang="en-US" sz="3600" b="1">
                <a:solidFill>
                  <a:srgbClr val="FFFF90"/>
                </a:solidFill>
                <a:latin typeface="Times New Roman" panose="02020603050405020304" pitchFamily="18" charset="0"/>
                <a:cs typeface="Times New Roman" panose="02020603050405020304" pitchFamily="18" charset="0"/>
              </a:rPr>
            </a:br>
            <a:r>
              <a:rPr lang="en-US" altLang="en-US" sz="3600" b="1">
                <a:solidFill>
                  <a:srgbClr val="FFFF90"/>
                </a:solidFill>
                <a:latin typeface="Times New Roman" panose="02020603050405020304" pitchFamily="18" charset="0"/>
                <a:cs typeface="Times New Roman" panose="02020603050405020304" pitchFamily="18" charset="0"/>
              </a:rPr>
              <a:t>by Making Disciples of Jesus Christ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6498"/>
                                        </p:tgtEl>
                                        <p:attrNameLst>
                                          <p:attrName>style.visibility</p:attrName>
                                        </p:attrNameLst>
                                      </p:cBhvr>
                                      <p:to>
                                        <p:strVal val="visible"/>
                                      </p:to>
                                    </p:set>
                                    <p:animEffect transition="in" filter="fade">
                                      <p:cBhvr>
                                        <p:cTn id="7" dur="2000"/>
                                        <p:tgtEl>
                                          <p:spTgt spid="1064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685800" y="304800"/>
            <a:ext cx="7696200" cy="762000"/>
          </a:xfrm>
        </p:spPr>
        <p:txBody>
          <a:bodyPr/>
          <a:lstStyle/>
          <a:p>
            <a:pPr eaLnBrk="1" hangingPunct="1"/>
            <a:r>
              <a:rPr lang="en-US" altLang="en-US" sz="4000" b="1" smtClean="0"/>
              <a:t>A reminder to consider others Please:</a:t>
            </a:r>
          </a:p>
        </p:txBody>
      </p:sp>
      <p:sp>
        <p:nvSpPr>
          <p:cNvPr id="6147" name="Rectangle 3"/>
          <p:cNvSpPr>
            <a:spLocks noGrp="1" noChangeArrowheads="1"/>
          </p:cNvSpPr>
          <p:nvPr>
            <p:ph type="subTitle" idx="4294967295"/>
          </p:nvPr>
        </p:nvSpPr>
        <p:spPr>
          <a:xfrm>
            <a:off x="304800" y="1295400"/>
            <a:ext cx="8458200" cy="5334000"/>
          </a:xfrm>
        </p:spPr>
        <p:txBody>
          <a:bodyPr/>
          <a:lstStyle/>
          <a:p>
            <a:pPr marL="395288" indent="-395288" eaLnBrk="1" hangingPunct="1">
              <a:buFont typeface="Wingdings" panose="05000000000000000000" pitchFamily="2" charset="2"/>
              <a:buChar char="§"/>
            </a:pPr>
            <a:r>
              <a:rPr lang="en-US" altLang="en-US" b="1" dirty="0" smtClean="0"/>
              <a:t>Silence your cell phone &amp; all electronic devices</a:t>
            </a:r>
          </a:p>
          <a:p>
            <a:pPr marL="395288" indent="-395288" eaLnBrk="1" hangingPunct="1">
              <a:buFont typeface="Wingdings" panose="05000000000000000000" pitchFamily="2" charset="2"/>
              <a:buChar char="§"/>
            </a:pPr>
            <a:r>
              <a:rPr lang="en-US" altLang="en-US" b="1" dirty="0" smtClean="0"/>
              <a:t>Use the nursery or cry room if your child is fussy</a:t>
            </a:r>
          </a:p>
          <a:p>
            <a:pPr marL="395288" indent="-395288" eaLnBrk="1" hangingPunct="1">
              <a:buFont typeface="Wingdings" panose="05000000000000000000" pitchFamily="2" charset="2"/>
              <a:buChar char="§"/>
            </a:pPr>
            <a:r>
              <a:rPr lang="en-US" altLang="en-US" b="1" dirty="0" smtClean="0"/>
              <a:t>Get up during the preaching only if absolutely necessary (please sit in back if you must leave early)</a:t>
            </a:r>
          </a:p>
          <a:p>
            <a:pPr marL="395288" indent="-395288" eaLnBrk="1" hangingPunct="1">
              <a:buFont typeface="Wingdings" panose="05000000000000000000" pitchFamily="2" charset="2"/>
              <a:buChar char="§"/>
            </a:pPr>
            <a:r>
              <a:rPr lang="en-US" altLang="en-US" b="1" dirty="0" smtClean="0"/>
              <a:t>Refrain from eating &amp; drinking during worship service (</a:t>
            </a:r>
            <a:r>
              <a:rPr lang="en-US" altLang="en-US" b="1" smtClean="0"/>
              <a:t>except medical needs) </a:t>
            </a:r>
            <a:endParaRPr lang="en-US" altLang="en-US" b="1" dirty="0" smtClean="0"/>
          </a:p>
        </p:txBody>
      </p:sp>
    </p:spTree>
    <p:extLst>
      <p:ext uri="{BB962C8B-B14F-4D97-AF65-F5344CB8AC3E}">
        <p14:creationId xmlns:p14="http://schemas.microsoft.com/office/powerpoint/2010/main" val="37056852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ctrTitle" idx="4294967295"/>
          </p:nvPr>
        </p:nvSpPr>
        <p:spPr>
          <a:xfrm>
            <a:off x="0" y="-30163"/>
            <a:ext cx="9144000" cy="1279526"/>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Fellowship: Life Within the Church</a:t>
            </a:r>
            <a:r>
              <a:rPr lang="en-US" altLang="en-US" b="1" i="0" u="sng">
                <a:solidFill>
                  <a:srgbClr val="A0D0FF"/>
                </a:solidFill>
                <a:latin typeface="Arial Narrow" panose="020B0606020202030204" pitchFamily="34" charset="0"/>
              </a:rPr>
              <a:t/>
            </a:r>
            <a:br>
              <a:rPr lang="en-US" altLang="en-US" b="1" i="0" u="sng">
                <a:solidFill>
                  <a:srgbClr val="A0D0FF"/>
                </a:solidFill>
                <a:latin typeface="Arial Narrow" panose="020B0606020202030204" pitchFamily="34" charset="0"/>
              </a:rPr>
            </a:br>
            <a:r>
              <a:rPr lang="en-US" altLang="en-US" sz="4000" b="1">
                <a:solidFill>
                  <a:srgbClr val="FFFF99"/>
                </a:solidFill>
                <a:latin typeface="Arial Narrow" panose="020B0606020202030204" pitchFamily="34" charset="0"/>
              </a:rPr>
              <a:t>Selected Scriptures</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5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p:bldLst>
  </p:timing>
</p:sld>
</file>

<file path=ppt/slides/slide5.xml><?xml version="1.0" encoding="utf-8"?>
<p:sld xmlns:a="http://schemas.openxmlformats.org/drawingml/2006/main" xmlns:r="http://schemas.openxmlformats.org/officeDocument/2006/relationships" xmlns:p="http://schemas.openxmlformats.org/presentationml/2006/main">
  <p:cSld>
    <p:bg bwMode="auto">
      <p:bgPr>
        <a:solidFill>
          <a:srgbClr val="000066"/>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0" y="0"/>
            <a:ext cx="9144000" cy="1219200"/>
          </a:xfrm>
          <a:noFill/>
          <a:ln/>
        </p:spPr>
        <p:txBody>
          <a:bodyPr lIns="0" tIns="0" rIns="0" bIns="0">
            <a:spAutoFit/>
          </a:bodyPr>
          <a:lstStyle/>
          <a:p>
            <a:pPr defTabSz="381000"/>
            <a:r>
              <a:rPr lang="en-US" altLang="en-US" sz="4000" b="1">
                <a:solidFill>
                  <a:srgbClr val="FFFF99"/>
                </a:solidFill>
                <a:latin typeface="Arial Narrow" panose="020B0606020202030204" pitchFamily="34" charset="0"/>
              </a:rPr>
              <a:t>Glorifying God </a:t>
            </a:r>
            <a:br>
              <a:rPr lang="en-US" altLang="en-US" sz="4000" b="1">
                <a:solidFill>
                  <a:srgbClr val="FFFF99"/>
                </a:solidFill>
                <a:latin typeface="Arial Narrow" panose="020B0606020202030204" pitchFamily="34" charset="0"/>
              </a:rPr>
            </a:br>
            <a:r>
              <a:rPr lang="en-US" altLang="en-US" sz="4000" b="1">
                <a:solidFill>
                  <a:srgbClr val="FFFF99"/>
                </a:solidFill>
                <a:latin typeface="Arial Narrow" panose="020B0606020202030204" pitchFamily="34" charset="0"/>
              </a:rPr>
              <a:t>by Making Disciples of Jesus Christ</a:t>
            </a:r>
          </a:p>
        </p:txBody>
      </p:sp>
      <p:sp>
        <p:nvSpPr>
          <p:cNvPr id="6150" name="Rectangle 6"/>
          <p:cNvSpPr>
            <a:spLocks noGrp="1" noChangeArrowheads="1"/>
          </p:cNvSpPr>
          <p:nvPr>
            <p:ph type="body" idx="4294967295"/>
          </p:nvPr>
        </p:nvSpPr>
        <p:spPr>
          <a:xfrm>
            <a:off x="0" y="1295400"/>
            <a:ext cx="9144000" cy="5562600"/>
          </a:xfrm>
          <a:noFill/>
          <a:ln/>
        </p:spPr>
        <p:txBody>
          <a:bodyPr/>
          <a:lstStyle/>
          <a:p>
            <a:pPr>
              <a:lnSpc>
                <a:spcPct val="90000"/>
              </a:lnSpc>
            </a:pPr>
            <a:r>
              <a:rPr lang="en-US" altLang="en-US" sz="4400" b="1" i="1">
                <a:solidFill>
                  <a:srgbClr val="FFFFFF"/>
                </a:solidFill>
                <a:latin typeface="Times New Roman Bold" panose="02020803070505020304" pitchFamily="18" charset="0"/>
                <a:cs typeface="+mn-cs"/>
              </a:rPr>
              <a:t>Communicate New Life in Christ - </a:t>
            </a:r>
            <a:r>
              <a:rPr lang="en-US" altLang="en-US" sz="4400" b="1" i="1">
                <a:solidFill>
                  <a:srgbClr val="FFFF90"/>
                </a:solidFill>
                <a:latin typeface="Times New Roman Bold" panose="02020803070505020304" pitchFamily="18" charset="0"/>
                <a:cs typeface="+mn-cs"/>
              </a:rPr>
              <a:t>Evangelism</a:t>
            </a:r>
            <a:endParaRPr lang="en-US" altLang="en-US" sz="4400" b="1">
              <a:solidFill>
                <a:srgbClr val="FFFFFF"/>
              </a:solidFill>
              <a:latin typeface="Times New Roman Bold" panose="02020803070505020304" pitchFamily="18" charset="0"/>
              <a:cs typeface="+mn-cs"/>
            </a:endParaRPr>
          </a:p>
          <a:p>
            <a:pPr>
              <a:lnSpc>
                <a:spcPct val="90000"/>
              </a:lnSpc>
            </a:pPr>
            <a:r>
              <a:rPr lang="en-US" altLang="en-US" sz="4400" b="1" i="1">
                <a:solidFill>
                  <a:srgbClr val="FFFFFF"/>
                </a:solidFill>
                <a:latin typeface="Times New Roman Bold" panose="02020803070505020304" pitchFamily="18" charset="0"/>
                <a:cs typeface="+mn-cs"/>
              </a:rPr>
              <a:t>Care for New Life in Christ - </a:t>
            </a:r>
            <a:r>
              <a:rPr lang="en-US" altLang="en-US" sz="4400" b="1" i="1">
                <a:solidFill>
                  <a:srgbClr val="FFFF90"/>
                </a:solidFill>
                <a:latin typeface="Times New Roman Bold" panose="02020803070505020304" pitchFamily="18" charset="0"/>
                <a:cs typeface="+mn-cs"/>
              </a:rPr>
              <a:t>Fellowship</a:t>
            </a:r>
            <a:endParaRPr lang="en-US" altLang="en-US" sz="4400" b="1">
              <a:solidFill>
                <a:srgbClr val="FFFFFF"/>
              </a:solidFill>
              <a:latin typeface="Times New Roman Bold" panose="02020803070505020304" pitchFamily="18" charset="0"/>
              <a:cs typeface="+mn-cs"/>
            </a:endParaRPr>
          </a:p>
          <a:p>
            <a:pPr>
              <a:lnSpc>
                <a:spcPct val="90000"/>
              </a:lnSpc>
            </a:pPr>
            <a:r>
              <a:rPr lang="en-US" altLang="en-US" sz="4400" b="1" i="1">
                <a:solidFill>
                  <a:srgbClr val="FFFFFF"/>
                </a:solidFill>
                <a:latin typeface="Times New Roman Bold" panose="02020803070505020304" pitchFamily="18" charset="0"/>
                <a:cs typeface="+mn-cs"/>
              </a:rPr>
              <a:t>Cultivate New Life in Christ - </a:t>
            </a:r>
            <a:r>
              <a:rPr lang="en-US" altLang="en-US" sz="4400" b="1" i="1">
                <a:solidFill>
                  <a:srgbClr val="FFFF90"/>
                </a:solidFill>
                <a:latin typeface="Times New Roman Bold" panose="02020803070505020304" pitchFamily="18" charset="0"/>
                <a:cs typeface="+mn-cs"/>
              </a:rPr>
              <a:t>Edification</a:t>
            </a:r>
            <a:endParaRPr lang="en-US" altLang="en-US" sz="4400" b="1">
              <a:solidFill>
                <a:srgbClr val="FFFFFF"/>
              </a:solidFill>
              <a:latin typeface="Times New Roman Bold" panose="02020803070505020304" pitchFamily="18" charset="0"/>
              <a:cs typeface="+mn-cs"/>
            </a:endParaRPr>
          </a:p>
          <a:p>
            <a:pPr>
              <a:lnSpc>
                <a:spcPct val="90000"/>
              </a:lnSpc>
            </a:pPr>
            <a:r>
              <a:rPr lang="en-US" altLang="en-US" sz="4400" b="1" i="1">
                <a:solidFill>
                  <a:srgbClr val="FFFFFF"/>
                </a:solidFill>
                <a:latin typeface="Times New Roman Bold" panose="02020803070505020304" pitchFamily="18" charset="0"/>
                <a:cs typeface="+mn-cs"/>
              </a:rPr>
              <a:t>Celebrate New Life in Christ - </a:t>
            </a:r>
            <a:r>
              <a:rPr lang="en-US" altLang="en-US" sz="4400" b="1" i="1">
                <a:solidFill>
                  <a:srgbClr val="FFFF90"/>
                </a:solidFill>
                <a:latin typeface="Times New Roman Bold" panose="02020803070505020304" pitchFamily="18" charset="0"/>
                <a:cs typeface="+mn-cs"/>
              </a:rPr>
              <a:t>Worship</a:t>
            </a:r>
          </a:p>
        </p:txBody>
      </p:sp>
    </p:spTree>
  </p:cSld>
  <p:clrMapOvr>
    <a:masterClrMapping/>
  </p:clrMapOvr>
  <p:transition spd="med">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par>
                          <p:cTn id="7" fill="hold" nodeType="afterGroup">
                            <p:stCondLst>
                              <p:cond delay="0"/>
                            </p:stCondLst>
                            <p:childTnLst>
                              <p:par>
                                <p:cTn id="8" presetID="2" presetClass="entr" presetSubtype="8" fill="hold" grpId="0" nodeType="afterEffect">
                                  <p:stCondLst>
                                    <p:cond delay="1000"/>
                                  </p:stCondLst>
                                  <p:childTnLst>
                                    <p:set>
                                      <p:cBhvr>
                                        <p:cTn id="9" dur="1" fill="hold">
                                          <p:stCondLst>
                                            <p:cond delay="0"/>
                                          </p:stCondLst>
                                        </p:cTn>
                                        <p:tgtEl>
                                          <p:spTgt spid="6150">
                                            <p:txEl>
                                              <p:pRg st="0" end="0"/>
                                            </p:txEl>
                                          </p:spTgt>
                                        </p:tgtEl>
                                        <p:attrNameLst>
                                          <p:attrName>style.visibility</p:attrName>
                                        </p:attrNameLst>
                                      </p:cBhvr>
                                      <p:to>
                                        <p:strVal val="visible"/>
                                      </p:to>
                                    </p:set>
                                    <p:anim calcmode="lin" valueType="num">
                                      <p:cBhvr additive="base">
                                        <p:cTn id="10" dur="500" fill="hold"/>
                                        <p:tgtEl>
                                          <p:spTgt spid="6150">
                                            <p:txEl>
                                              <p:pRg st="0" end="0"/>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6150">
                                            <p:txEl>
                                              <p:pRg st="0" end="0"/>
                                            </p:txEl>
                                          </p:spTgt>
                                        </p:tgtEl>
                                        <p:attrNameLst>
                                          <p:attrName>ppt_y</p:attrName>
                                        </p:attrNameLst>
                                      </p:cBhvr>
                                      <p:tavLst>
                                        <p:tav tm="0">
                                          <p:val>
                                            <p:strVal val="#ppt_y"/>
                                          </p:val>
                                        </p:tav>
                                        <p:tav tm="100000">
                                          <p:val>
                                            <p:strVal val="#ppt_y"/>
                                          </p:val>
                                        </p:tav>
                                      </p:tavLst>
                                    </p:anim>
                                  </p:childTnLst>
                                </p:cTn>
                              </p:par>
                            </p:childTnLst>
                          </p:cTn>
                        </p:par>
                        <p:par>
                          <p:cTn id="12" fill="hold" nodeType="afterGroup">
                            <p:stCondLst>
                              <p:cond delay="1500"/>
                            </p:stCondLst>
                            <p:childTnLst>
                              <p:par>
                                <p:cTn id="13" presetID="2" presetClass="entr" presetSubtype="8" fill="hold" grpId="0" nodeType="afterEffect">
                                  <p:stCondLst>
                                    <p:cond delay="1000"/>
                                  </p:stCondLst>
                                  <p:childTnLst>
                                    <p:set>
                                      <p:cBhvr>
                                        <p:cTn id="14" dur="1" fill="hold">
                                          <p:stCondLst>
                                            <p:cond delay="0"/>
                                          </p:stCondLst>
                                        </p:cTn>
                                        <p:tgtEl>
                                          <p:spTgt spid="6150">
                                            <p:txEl>
                                              <p:pRg st="1" end="1"/>
                                            </p:txEl>
                                          </p:spTgt>
                                        </p:tgtEl>
                                        <p:attrNameLst>
                                          <p:attrName>style.visibility</p:attrName>
                                        </p:attrNameLst>
                                      </p:cBhvr>
                                      <p:to>
                                        <p:strVal val="visible"/>
                                      </p:to>
                                    </p:set>
                                    <p:anim calcmode="lin" valueType="num">
                                      <p:cBhvr additive="base">
                                        <p:cTn id="15" dur="500" fill="hold"/>
                                        <p:tgtEl>
                                          <p:spTgt spid="6150">
                                            <p:txEl>
                                              <p:pRg st="1" end="1"/>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6150">
                                            <p:txEl>
                                              <p:pRg st="1" end="1"/>
                                            </p:txEl>
                                          </p:spTgt>
                                        </p:tgtEl>
                                        <p:attrNameLst>
                                          <p:attrName>ppt_y</p:attrName>
                                        </p:attrNameLst>
                                      </p:cBhvr>
                                      <p:tavLst>
                                        <p:tav tm="0">
                                          <p:val>
                                            <p:strVal val="#ppt_y"/>
                                          </p:val>
                                        </p:tav>
                                        <p:tav tm="100000">
                                          <p:val>
                                            <p:strVal val="#ppt_y"/>
                                          </p:val>
                                        </p:tav>
                                      </p:tavLst>
                                    </p:anim>
                                  </p:childTnLst>
                                </p:cTn>
                              </p:par>
                            </p:childTnLst>
                          </p:cTn>
                        </p:par>
                        <p:par>
                          <p:cTn id="17" fill="hold" nodeType="afterGroup">
                            <p:stCondLst>
                              <p:cond delay="3000"/>
                            </p:stCondLst>
                            <p:childTnLst>
                              <p:par>
                                <p:cTn id="18" presetID="2" presetClass="entr" presetSubtype="8" fill="hold" grpId="0" nodeType="afterEffect">
                                  <p:stCondLst>
                                    <p:cond delay="1000"/>
                                  </p:stCondLst>
                                  <p:childTnLst>
                                    <p:set>
                                      <p:cBhvr>
                                        <p:cTn id="19" dur="1" fill="hold">
                                          <p:stCondLst>
                                            <p:cond delay="0"/>
                                          </p:stCondLst>
                                        </p:cTn>
                                        <p:tgtEl>
                                          <p:spTgt spid="6150">
                                            <p:txEl>
                                              <p:pRg st="2" end="2"/>
                                            </p:txEl>
                                          </p:spTgt>
                                        </p:tgtEl>
                                        <p:attrNameLst>
                                          <p:attrName>style.visibility</p:attrName>
                                        </p:attrNameLst>
                                      </p:cBhvr>
                                      <p:to>
                                        <p:strVal val="visible"/>
                                      </p:to>
                                    </p:set>
                                    <p:anim calcmode="lin" valueType="num">
                                      <p:cBhvr additive="base">
                                        <p:cTn id="20" dur="500" fill="hold"/>
                                        <p:tgtEl>
                                          <p:spTgt spid="6150">
                                            <p:txEl>
                                              <p:pRg st="2" end="2"/>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6150">
                                            <p:txEl>
                                              <p:pRg st="2" end="2"/>
                                            </p:txEl>
                                          </p:spTgt>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4500"/>
                            </p:stCondLst>
                            <p:childTnLst>
                              <p:par>
                                <p:cTn id="23" presetID="2" presetClass="entr" presetSubtype="8" fill="hold" grpId="0" nodeType="afterEffect">
                                  <p:stCondLst>
                                    <p:cond delay="1000"/>
                                  </p:stCondLst>
                                  <p:childTnLst>
                                    <p:set>
                                      <p:cBhvr>
                                        <p:cTn id="24" dur="1" fill="hold">
                                          <p:stCondLst>
                                            <p:cond delay="0"/>
                                          </p:stCondLst>
                                        </p:cTn>
                                        <p:tgtEl>
                                          <p:spTgt spid="6150">
                                            <p:txEl>
                                              <p:pRg st="3" end="3"/>
                                            </p:txEl>
                                          </p:spTgt>
                                        </p:tgtEl>
                                        <p:attrNameLst>
                                          <p:attrName>style.visibility</p:attrName>
                                        </p:attrNameLst>
                                      </p:cBhvr>
                                      <p:to>
                                        <p:strVal val="visible"/>
                                      </p:to>
                                    </p:set>
                                    <p:anim calcmode="lin" valueType="num">
                                      <p:cBhvr additive="base">
                                        <p:cTn id="25" dur="500" fill="hold"/>
                                        <p:tgtEl>
                                          <p:spTgt spid="6150">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5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50"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ctrTitle" idx="4294967295"/>
          </p:nvPr>
        </p:nvSpPr>
        <p:spPr>
          <a:xfrm>
            <a:off x="0" y="-30163"/>
            <a:ext cx="9144000" cy="1279526"/>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Care for New Life in Christ</a:t>
            </a:r>
            <a:r>
              <a:rPr lang="en-US" altLang="en-US" b="1" i="0" u="sng">
                <a:solidFill>
                  <a:srgbClr val="A0D0FF"/>
                </a:solidFill>
                <a:latin typeface="Arial Narrow" panose="020B0606020202030204" pitchFamily="34" charset="0"/>
              </a:rPr>
              <a:t/>
            </a:r>
            <a:br>
              <a:rPr lang="en-US" altLang="en-US" b="1" i="0" u="sng">
                <a:solidFill>
                  <a:srgbClr val="A0D0FF"/>
                </a:solidFill>
                <a:latin typeface="Arial Narrow" panose="020B0606020202030204" pitchFamily="34" charset="0"/>
              </a:rPr>
            </a:br>
            <a:r>
              <a:rPr lang="en-US" altLang="en-US" sz="4000" b="1">
                <a:solidFill>
                  <a:srgbClr val="FFFF99"/>
                </a:solidFill>
                <a:latin typeface="Arial Narrow" panose="020B0606020202030204" pitchFamily="34" charset="0"/>
              </a:rPr>
              <a:t>Fellowship</a:t>
            </a:r>
          </a:p>
        </p:txBody>
      </p:sp>
      <p:sp>
        <p:nvSpPr>
          <p:cNvPr id="51203" name="Rectangle 3"/>
          <p:cNvSpPr>
            <a:spLocks noGrp="1" noChangeArrowheads="1"/>
          </p:cNvSpPr>
          <p:nvPr>
            <p:ph type="body" idx="4294967295"/>
          </p:nvPr>
        </p:nvSpPr>
        <p:spPr>
          <a:xfrm>
            <a:off x="0" y="1219200"/>
            <a:ext cx="9144000" cy="5638800"/>
          </a:xfrm>
          <a:noFill/>
          <a:ln/>
        </p:spPr>
        <p:txBody>
          <a:bodyPr/>
          <a:lstStyle/>
          <a:p>
            <a:r>
              <a:rPr lang="en-US" altLang="en-US" sz="4400" b="1">
                <a:solidFill>
                  <a:srgbClr val="FFFFFF"/>
                </a:solidFill>
                <a:latin typeface="Arial Narrow" panose="020B0606020202030204" pitchFamily="34" charset="0"/>
              </a:rPr>
              <a:t>Fellowship is basic, and yet it is often (if not usually) misunderstood</a:t>
            </a:r>
          </a:p>
          <a:p>
            <a:r>
              <a:rPr lang="en-US" altLang="en-US" sz="4400" b="1">
                <a:solidFill>
                  <a:srgbClr val="FFFFFF"/>
                </a:solidFill>
                <a:latin typeface="Arial Narrow" panose="020B0606020202030204" pitchFamily="34" charset="0"/>
              </a:rPr>
              <a:t>Too many things are substitutes for True Christian Fellowship</a:t>
            </a:r>
          </a:p>
          <a:p>
            <a:r>
              <a:rPr lang="en-US" altLang="en-US" sz="4400" b="1">
                <a:solidFill>
                  <a:srgbClr val="FFFFFF"/>
                </a:solidFill>
                <a:latin typeface="Arial Narrow" panose="020B0606020202030204" pitchFamily="34" charset="0"/>
              </a:rPr>
              <a:t>True Christian fellowship is used by God to help us change into what He wants us to be.</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120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51203">
                                            <p:txEl>
                                              <p:pRg st="0" end="0"/>
                                            </p:txEl>
                                          </p:spTgt>
                                        </p:tgtEl>
                                        <p:attrNameLst>
                                          <p:attrName>style.visibility</p:attrName>
                                        </p:attrNameLst>
                                      </p:cBhvr>
                                      <p:to>
                                        <p:strVal val="visible"/>
                                      </p:to>
                                    </p:set>
                                    <p:animEffect transition="in" filter="dissolve">
                                      <p:cBhvr>
                                        <p:cTn id="11" dur="500"/>
                                        <p:tgtEl>
                                          <p:spTgt spid="51203">
                                            <p:txEl>
                                              <p:pRg st="0" end="0"/>
                                            </p:txEl>
                                          </p:spTgt>
                                        </p:tgtEl>
                                      </p:cBhvr>
                                    </p:animEffect>
                                  </p:childTnLst>
                                  <p:subTnLst>
                                    <p:animClr clrSpc="rgb" dir="cw">
                                      <p:cBhvr override="childStyle">
                                        <p:cTn dur="1" fill="hold" display="0" masterRel="nextClick" afterEffect="1"/>
                                        <p:tgtEl>
                                          <p:spTgt spid="51203">
                                            <p:txEl>
                                              <p:pRg st="0" end="0"/>
                                            </p:txEl>
                                          </p:spTgt>
                                        </p:tgtEl>
                                        <p:attrNameLst>
                                          <p:attrName>ppt_c</p:attrName>
                                        </p:attrNameLst>
                                      </p:cBhvr>
                                      <p:to>
                                        <a:srgbClr val="C0C0C0"/>
                                      </p:to>
                                    </p:animClr>
                                  </p:sub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51203">
                                            <p:txEl>
                                              <p:pRg st="1" end="1"/>
                                            </p:txEl>
                                          </p:spTgt>
                                        </p:tgtEl>
                                        <p:attrNameLst>
                                          <p:attrName>style.visibility</p:attrName>
                                        </p:attrNameLst>
                                      </p:cBhvr>
                                      <p:to>
                                        <p:strVal val="visible"/>
                                      </p:to>
                                    </p:set>
                                    <p:animEffect transition="in" filter="dissolve">
                                      <p:cBhvr>
                                        <p:cTn id="16" dur="500"/>
                                        <p:tgtEl>
                                          <p:spTgt spid="51203">
                                            <p:txEl>
                                              <p:pRg st="1" end="1"/>
                                            </p:txEl>
                                          </p:spTgt>
                                        </p:tgtEl>
                                      </p:cBhvr>
                                    </p:animEffect>
                                  </p:childTnLst>
                                  <p:subTnLst>
                                    <p:animClr clrSpc="rgb" dir="cw">
                                      <p:cBhvr override="childStyle">
                                        <p:cTn dur="1" fill="hold" display="0" masterRel="nextClick" afterEffect="1"/>
                                        <p:tgtEl>
                                          <p:spTgt spid="51203">
                                            <p:txEl>
                                              <p:pRg st="1" end="1"/>
                                            </p:txEl>
                                          </p:spTgt>
                                        </p:tgtEl>
                                        <p:attrNameLst>
                                          <p:attrName>ppt_c</p:attrName>
                                        </p:attrNameLst>
                                      </p:cBhvr>
                                      <p:to>
                                        <a:srgbClr val="C0C0C0"/>
                                      </p:to>
                                    </p:animClr>
                                  </p:sub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51203">
                                            <p:txEl>
                                              <p:pRg st="2" end="2"/>
                                            </p:txEl>
                                          </p:spTgt>
                                        </p:tgtEl>
                                        <p:attrNameLst>
                                          <p:attrName>style.visibility</p:attrName>
                                        </p:attrNameLst>
                                      </p:cBhvr>
                                      <p:to>
                                        <p:strVal val="visible"/>
                                      </p:to>
                                    </p:set>
                                    <p:animEffect transition="in" filter="dissolve">
                                      <p:cBhvr>
                                        <p:cTn id="21" dur="500"/>
                                        <p:tgtEl>
                                          <p:spTgt spid="512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False Fellowship</a:t>
            </a:r>
            <a:endParaRPr lang="en-US" altLang="en-US" sz="3600" b="1">
              <a:solidFill>
                <a:srgbClr val="FFFF99"/>
              </a:solidFill>
              <a:latin typeface="Arial Narrow" panose="020B0606020202030204" pitchFamily="34" charset="0"/>
            </a:endParaRPr>
          </a:p>
        </p:txBody>
      </p:sp>
      <p:sp>
        <p:nvSpPr>
          <p:cNvPr id="52227" name="Rectangle 3"/>
          <p:cNvSpPr>
            <a:spLocks noGrp="1" noChangeArrowheads="1"/>
          </p:cNvSpPr>
          <p:nvPr>
            <p:ph type="body" idx="4294967295"/>
          </p:nvPr>
        </p:nvSpPr>
        <p:spPr>
          <a:xfrm>
            <a:off x="0" y="838200"/>
            <a:ext cx="9144000" cy="6019800"/>
          </a:xfrm>
          <a:noFill/>
          <a:ln/>
        </p:spPr>
        <p:txBody>
          <a:bodyPr/>
          <a:lstStyle/>
          <a:p>
            <a:r>
              <a:rPr lang="en-US" altLang="en-US" sz="4800" b="1">
                <a:solidFill>
                  <a:srgbClr val="FFFFFF"/>
                </a:solidFill>
                <a:latin typeface="Arial Narrow" panose="020B0606020202030204" pitchFamily="34" charset="0"/>
              </a:rPr>
              <a:t>G</a:t>
            </a:r>
            <a:r>
              <a:rPr lang="en-US" altLang="en-US" sz="4400" b="1">
                <a:solidFill>
                  <a:srgbClr val="FFFFFF"/>
                </a:solidFill>
                <a:latin typeface="Arial Narrow" panose="020B0606020202030204" pitchFamily="34" charset="0"/>
              </a:rPr>
              <a:t>astronomical</a:t>
            </a:r>
          </a:p>
          <a:p>
            <a:r>
              <a:rPr lang="en-US" altLang="en-US" sz="4800" b="1">
                <a:solidFill>
                  <a:srgbClr val="FFFFFF"/>
                </a:solidFill>
                <a:latin typeface="Arial Narrow" panose="020B0606020202030204" pitchFamily="34" charset="0"/>
              </a:rPr>
              <a:t>O</a:t>
            </a:r>
            <a:r>
              <a:rPr lang="en-US" altLang="en-US" sz="4400" b="1">
                <a:solidFill>
                  <a:srgbClr val="FFFFFF"/>
                </a:solidFill>
                <a:latin typeface="Arial Narrow" panose="020B0606020202030204" pitchFamily="34" charset="0"/>
              </a:rPr>
              <a:t>pinionated</a:t>
            </a:r>
          </a:p>
          <a:p>
            <a:r>
              <a:rPr lang="en-US" altLang="en-US" sz="4800" b="1">
                <a:solidFill>
                  <a:srgbClr val="FFFFFF"/>
                </a:solidFill>
                <a:latin typeface="Arial Narrow" panose="020B0606020202030204" pitchFamily="34" charset="0"/>
              </a:rPr>
              <a:t>S</a:t>
            </a:r>
            <a:r>
              <a:rPr lang="en-US" altLang="en-US" sz="4400" b="1">
                <a:solidFill>
                  <a:srgbClr val="FFFFFF"/>
                </a:solidFill>
                <a:latin typeface="Arial Narrow" panose="020B0606020202030204" pitchFamily="34" charset="0"/>
              </a:rPr>
              <a:t>ports Minded</a:t>
            </a:r>
          </a:p>
          <a:p>
            <a:r>
              <a:rPr lang="en-US" altLang="en-US" sz="4800" b="1">
                <a:solidFill>
                  <a:srgbClr val="FFFFFF"/>
                </a:solidFill>
                <a:latin typeface="Arial Narrow" panose="020B0606020202030204" pitchFamily="34" charset="0"/>
              </a:rPr>
              <a:t>S</a:t>
            </a:r>
            <a:r>
              <a:rPr lang="en-US" altLang="en-US" sz="4400" b="1">
                <a:solidFill>
                  <a:srgbClr val="FFFFFF"/>
                </a:solidFill>
                <a:latin typeface="Arial Narrow" panose="020B0606020202030204" pitchFamily="34" charset="0"/>
              </a:rPr>
              <a:t>ocial</a:t>
            </a:r>
          </a:p>
          <a:p>
            <a:r>
              <a:rPr lang="en-US" altLang="en-US" sz="4800" b="1">
                <a:solidFill>
                  <a:srgbClr val="FFFFFF"/>
                </a:solidFill>
                <a:latin typeface="Arial Narrow" panose="020B0606020202030204" pitchFamily="34" charset="0"/>
              </a:rPr>
              <a:t>I</a:t>
            </a:r>
            <a:r>
              <a:rPr lang="en-US" altLang="en-US" sz="4400" b="1">
                <a:solidFill>
                  <a:srgbClr val="FFFFFF"/>
                </a:solidFill>
                <a:latin typeface="Arial Narrow" panose="020B0606020202030204" pitchFamily="34" charset="0"/>
              </a:rPr>
              <a:t>ntellectual</a:t>
            </a:r>
          </a:p>
          <a:p>
            <a:r>
              <a:rPr lang="en-US" altLang="en-US" sz="4800" b="1">
                <a:solidFill>
                  <a:srgbClr val="FFFFFF"/>
                </a:solidFill>
                <a:latin typeface="Arial Narrow" panose="020B0606020202030204" pitchFamily="34" charset="0"/>
              </a:rPr>
              <a:t>P</a:t>
            </a:r>
            <a:r>
              <a:rPr lang="en-US" altLang="en-US" sz="4400" b="1">
                <a:solidFill>
                  <a:srgbClr val="FFFFFF"/>
                </a:solidFill>
                <a:latin typeface="Arial Narrow" panose="020B0606020202030204" pitchFamily="34" charset="0"/>
              </a:rPr>
              <a:t>artisan</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222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5" fill="hold" grpId="0" nodeType="clickEffect">
                                  <p:stCondLst>
                                    <p:cond delay="0"/>
                                  </p:stCondLst>
                                  <p:childTnLst>
                                    <p:set>
                                      <p:cBhvr>
                                        <p:cTn id="10" dur="1" fill="hold">
                                          <p:stCondLst>
                                            <p:cond delay="0"/>
                                          </p:stCondLst>
                                        </p:cTn>
                                        <p:tgtEl>
                                          <p:spTgt spid="52227">
                                            <p:txEl>
                                              <p:pRg st="0" end="0"/>
                                            </p:txEl>
                                          </p:spTgt>
                                        </p:tgtEl>
                                        <p:attrNameLst>
                                          <p:attrName>style.visibility</p:attrName>
                                        </p:attrNameLst>
                                      </p:cBhvr>
                                      <p:to>
                                        <p:strVal val="visible"/>
                                      </p:to>
                                    </p:set>
                                    <p:animEffect transition="in" filter="blinds(vertical)">
                                      <p:cBhvr>
                                        <p:cTn id="11" dur="500"/>
                                        <p:tgtEl>
                                          <p:spTgt spid="52227">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5" fill="hold" grpId="0" nodeType="clickEffect">
                                  <p:stCondLst>
                                    <p:cond delay="0"/>
                                  </p:stCondLst>
                                  <p:childTnLst>
                                    <p:set>
                                      <p:cBhvr>
                                        <p:cTn id="15" dur="1" fill="hold">
                                          <p:stCondLst>
                                            <p:cond delay="0"/>
                                          </p:stCondLst>
                                        </p:cTn>
                                        <p:tgtEl>
                                          <p:spTgt spid="52227">
                                            <p:txEl>
                                              <p:pRg st="1" end="1"/>
                                            </p:txEl>
                                          </p:spTgt>
                                        </p:tgtEl>
                                        <p:attrNameLst>
                                          <p:attrName>style.visibility</p:attrName>
                                        </p:attrNameLst>
                                      </p:cBhvr>
                                      <p:to>
                                        <p:strVal val="visible"/>
                                      </p:to>
                                    </p:set>
                                    <p:animEffect transition="in" filter="blinds(vertical)">
                                      <p:cBhvr>
                                        <p:cTn id="16" dur="500"/>
                                        <p:tgtEl>
                                          <p:spTgt spid="52227">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5" fill="hold" grpId="0" nodeType="clickEffect">
                                  <p:stCondLst>
                                    <p:cond delay="0"/>
                                  </p:stCondLst>
                                  <p:childTnLst>
                                    <p:set>
                                      <p:cBhvr>
                                        <p:cTn id="20" dur="1" fill="hold">
                                          <p:stCondLst>
                                            <p:cond delay="0"/>
                                          </p:stCondLst>
                                        </p:cTn>
                                        <p:tgtEl>
                                          <p:spTgt spid="52227">
                                            <p:txEl>
                                              <p:pRg st="2" end="2"/>
                                            </p:txEl>
                                          </p:spTgt>
                                        </p:tgtEl>
                                        <p:attrNameLst>
                                          <p:attrName>style.visibility</p:attrName>
                                        </p:attrNameLst>
                                      </p:cBhvr>
                                      <p:to>
                                        <p:strVal val="visible"/>
                                      </p:to>
                                    </p:set>
                                    <p:animEffect transition="in" filter="blinds(vertical)">
                                      <p:cBhvr>
                                        <p:cTn id="21" dur="500"/>
                                        <p:tgtEl>
                                          <p:spTgt spid="52227">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5" fill="hold" grpId="0" nodeType="clickEffect">
                                  <p:stCondLst>
                                    <p:cond delay="0"/>
                                  </p:stCondLst>
                                  <p:childTnLst>
                                    <p:set>
                                      <p:cBhvr>
                                        <p:cTn id="25" dur="1" fill="hold">
                                          <p:stCondLst>
                                            <p:cond delay="0"/>
                                          </p:stCondLst>
                                        </p:cTn>
                                        <p:tgtEl>
                                          <p:spTgt spid="52227">
                                            <p:txEl>
                                              <p:pRg st="3" end="3"/>
                                            </p:txEl>
                                          </p:spTgt>
                                        </p:tgtEl>
                                        <p:attrNameLst>
                                          <p:attrName>style.visibility</p:attrName>
                                        </p:attrNameLst>
                                      </p:cBhvr>
                                      <p:to>
                                        <p:strVal val="visible"/>
                                      </p:to>
                                    </p:set>
                                    <p:animEffect transition="in" filter="blinds(vertical)">
                                      <p:cBhvr>
                                        <p:cTn id="26" dur="500"/>
                                        <p:tgtEl>
                                          <p:spTgt spid="52227">
                                            <p:txEl>
                                              <p:pRg st="3" end="3"/>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5" fill="hold" grpId="0" nodeType="clickEffect">
                                  <p:stCondLst>
                                    <p:cond delay="0"/>
                                  </p:stCondLst>
                                  <p:childTnLst>
                                    <p:set>
                                      <p:cBhvr>
                                        <p:cTn id="30" dur="1" fill="hold">
                                          <p:stCondLst>
                                            <p:cond delay="0"/>
                                          </p:stCondLst>
                                        </p:cTn>
                                        <p:tgtEl>
                                          <p:spTgt spid="52227">
                                            <p:txEl>
                                              <p:pRg st="4" end="4"/>
                                            </p:txEl>
                                          </p:spTgt>
                                        </p:tgtEl>
                                        <p:attrNameLst>
                                          <p:attrName>style.visibility</p:attrName>
                                        </p:attrNameLst>
                                      </p:cBhvr>
                                      <p:to>
                                        <p:strVal val="visible"/>
                                      </p:to>
                                    </p:set>
                                    <p:animEffect transition="in" filter="blinds(vertical)">
                                      <p:cBhvr>
                                        <p:cTn id="31" dur="500"/>
                                        <p:tgtEl>
                                          <p:spTgt spid="52227">
                                            <p:txEl>
                                              <p:pRg st="4" end="4"/>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5" fill="hold" grpId="0" nodeType="clickEffect">
                                  <p:stCondLst>
                                    <p:cond delay="0"/>
                                  </p:stCondLst>
                                  <p:childTnLst>
                                    <p:set>
                                      <p:cBhvr>
                                        <p:cTn id="35" dur="1" fill="hold">
                                          <p:stCondLst>
                                            <p:cond delay="0"/>
                                          </p:stCondLst>
                                        </p:cTn>
                                        <p:tgtEl>
                                          <p:spTgt spid="52227">
                                            <p:txEl>
                                              <p:pRg st="5" end="5"/>
                                            </p:txEl>
                                          </p:spTgt>
                                        </p:tgtEl>
                                        <p:attrNameLst>
                                          <p:attrName>style.visibility</p:attrName>
                                        </p:attrNameLst>
                                      </p:cBhvr>
                                      <p:to>
                                        <p:strVal val="visible"/>
                                      </p:to>
                                    </p:set>
                                    <p:animEffect transition="in" filter="blinds(vertical)">
                                      <p:cBhvr>
                                        <p:cTn id="36" dur="500"/>
                                        <p:tgtEl>
                                          <p:spTgt spid="522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False Fellowship</a:t>
            </a:r>
            <a:endParaRPr lang="en-US" altLang="en-US" sz="3600" b="1">
              <a:solidFill>
                <a:srgbClr val="FFFF99"/>
              </a:solidFill>
              <a:latin typeface="Arial Narrow" panose="020B0606020202030204" pitchFamily="34" charset="0"/>
            </a:endParaRPr>
          </a:p>
        </p:txBody>
      </p:sp>
      <p:sp>
        <p:nvSpPr>
          <p:cNvPr id="116739" name="Rectangle 3"/>
          <p:cNvSpPr>
            <a:spLocks noGrp="1" noChangeArrowheads="1"/>
          </p:cNvSpPr>
          <p:nvPr>
            <p:ph type="body" idx="4294967295"/>
          </p:nvPr>
        </p:nvSpPr>
        <p:spPr>
          <a:xfrm>
            <a:off x="0" y="838200"/>
            <a:ext cx="9144000" cy="6019800"/>
          </a:xfrm>
          <a:noFill/>
          <a:ln/>
        </p:spPr>
        <p:txBody>
          <a:bodyPr/>
          <a:lstStyle/>
          <a:p>
            <a:pPr>
              <a:buFontTx/>
              <a:buNone/>
            </a:pPr>
            <a:r>
              <a:rPr lang="en-US" altLang="en-US" sz="4800" b="1" dirty="0">
                <a:solidFill>
                  <a:srgbClr val="FFFF66"/>
                </a:solidFill>
                <a:latin typeface="Arial Narrow" panose="020B0606020202030204" pitchFamily="34" charset="0"/>
              </a:rPr>
              <a:t> G</a:t>
            </a:r>
            <a:r>
              <a:rPr lang="en-US" altLang="en-US" sz="4400" b="1" dirty="0">
                <a:solidFill>
                  <a:srgbClr val="FFFFFF"/>
                </a:solidFill>
                <a:latin typeface="Arial Narrow" panose="020B0606020202030204" pitchFamily="34" charset="0"/>
              </a:rPr>
              <a:t>astronomical</a:t>
            </a:r>
          </a:p>
          <a:p>
            <a:pPr>
              <a:buFontTx/>
              <a:buNone/>
            </a:pPr>
            <a:r>
              <a:rPr lang="en-US" altLang="en-US" sz="4800" b="1" dirty="0">
                <a:solidFill>
                  <a:srgbClr val="FFFF66"/>
                </a:solidFill>
                <a:latin typeface="Arial Narrow" panose="020B0606020202030204" pitchFamily="34" charset="0"/>
              </a:rPr>
              <a:t> O</a:t>
            </a:r>
            <a:r>
              <a:rPr lang="en-US" altLang="en-US" sz="4400" b="1" dirty="0">
                <a:solidFill>
                  <a:srgbClr val="FFFFFF"/>
                </a:solidFill>
                <a:latin typeface="Arial Narrow" panose="020B0606020202030204" pitchFamily="34" charset="0"/>
              </a:rPr>
              <a:t>pinionated</a:t>
            </a:r>
          </a:p>
          <a:p>
            <a:pPr>
              <a:buFontTx/>
              <a:buNone/>
            </a:pPr>
            <a:r>
              <a:rPr lang="en-US" altLang="en-US" sz="4800" b="1" dirty="0">
                <a:solidFill>
                  <a:srgbClr val="FFFF66"/>
                </a:solidFill>
                <a:latin typeface="Arial Narrow" panose="020B0606020202030204" pitchFamily="34" charset="0"/>
              </a:rPr>
              <a:t> S</a:t>
            </a:r>
            <a:r>
              <a:rPr lang="en-US" altLang="en-US" sz="4400" b="1" dirty="0">
                <a:solidFill>
                  <a:srgbClr val="FFFFFF"/>
                </a:solidFill>
                <a:latin typeface="Arial Narrow" panose="020B0606020202030204" pitchFamily="34" charset="0"/>
              </a:rPr>
              <a:t>ports Minded</a:t>
            </a:r>
          </a:p>
          <a:p>
            <a:pPr>
              <a:buFontTx/>
              <a:buNone/>
            </a:pPr>
            <a:r>
              <a:rPr lang="en-US" altLang="en-US" sz="4800" b="1" dirty="0">
                <a:solidFill>
                  <a:srgbClr val="FFFF66"/>
                </a:solidFill>
                <a:latin typeface="Arial Narrow" panose="020B0606020202030204" pitchFamily="34" charset="0"/>
              </a:rPr>
              <a:t> S</a:t>
            </a:r>
            <a:r>
              <a:rPr lang="en-US" altLang="en-US" sz="4400" b="1" dirty="0">
                <a:solidFill>
                  <a:srgbClr val="FFFFFF"/>
                </a:solidFill>
                <a:latin typeface="Arial Narrow" panose="020B0606020202030204" pitchFamily="34" charset="0"/>
              </a:rPr>
              <a:t>ocial</a:t>
            </a:r>
          </a:p>
          <a:p>
            <a:pPr>
              <a:buFontTx/>
              <a:buNone/>
            </a:pPr>
            <a:r>
              <a:rPr lang="en-US" altLang="en-US" sz="4800" b="1" dirty="0">
                <a:solidFill>
                  <a:srgbClr val="FFFF66"/>
                </a:solidFill>
                <a:latin typeface="Arial Narrow" panose="020B0606020202030204" pitchFamily="34" charset="0"/>
              </a:rPr>
              <a:t> I</a:t>
            </a:r>
            <a:r>
              <a:rPr lang="en-US" altLang="en-US" sz="4400" b="1" dirty="0">
                <a:solidFill>
                  <a:srgbClr val="FFFFFF"/>
                </a:solidFill>
                <a:latin typeface="Arial Narrow" panose="020B0606020202030204" pitchFamily="34" charset="0"/>
              </a:rPr>
              <a:t>ntellectual</a:t>
            </a:r>
          </a:p>
          <a:p>
            <a:pPr>
              <a:buFontTx/>
              <a:buNone/>
            </a:pPr>
            <a:r>
              <a:rPr lang="en-US" altLang="en-US" sz="4800" b="1" dirty="0">
                <a:solidFill>
                  <a:srgbClr val="FFFF66"/>
                </a:solidFill>
                <a:latin typeface="Arial Narrow" panose="020B0606020202030204" pitchFamily="34" charset="0"/>
              </a:rPr>
              <a:t> P</a:t>
            </a:r>
            <a:r>
              <a:rPr lang="en-US" altLang="en-US" sz="4400" b="1" dirty="0">
                <a:solidFill>
                  <a:srgbClr val="FFFFFF"/>
                </a:solidFill>
                <a:latin typeface="Arial Narrow" panose="020B0606020202030204" pitchFamily="34" charset="0"/>
              </a:rPr>
              <a:t>artisan</a:t>
            </a:r>
          </a:p>
        </p:txBody>
      </p:sp>
      <p:pic>
        <p:nvPicPr>
          <p:cNvPr id="1167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762000"/>
            <a:ext cx="4949825" cy="420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6738"/>
                                        </p:tgtEl>
                                        <p:attrNameLst>
                                          <p:attrName>style.visibility</p:attrName>
                                        </p:attrNameLst>
                                      </p:cBhvr>
                                      <p:to>
                                        <p:strVal val="visible"/>
                                      </p:to>
                                    </p:set>
                                  </p:childTnLst>
                                </p:cTn>
                              </p:par>
                              <p:par>
                                <p:cTn id="7" presetID="3" presetClass="entr" presetSubtype="5" fill="hold" grpId="0" nodeType="withEffect">
                                  <p:stCondLst>
                                    <p:cond delay="0"/>
                                  </p:stCondLst>
                                  <p:childTnLst>
                                    <p:set>
                                      <p:cBhvr>
                                        <p:cTn id="8" dur="1" fill="hold">
                                          <p:stCondLst>
                                            <p:cond delay="0"/>
                                          </p:stCondLst>
                                        </p:cTn>
                                        <p:tgtEl>
                                          <p:spTgt spid="116739">
                                            <p:txEl>
                                              <p:pRg st="0" end="0"/>
                                            </p:txEl>
                                          </p:spTgt>
                                        </p:tgtEl>
                                        <p:attrNameLst>
                                          <p:attrName>style.visibility</p:attrName>
                                        </p:attrNameLst>
                                      </p:cBhvr>
                                      <p:to>
                                        <p:strVal val="visible"/>
                                      </p:to>
                                    </p:set>
                                    <p:animEffect transition="in" filter="blinds(vertical)">
                                      <p:cBhvr>
                                        <p:cTn id="9" dur="500"/>
                                        <p:tgtEl>
                                          <p:spTgt spid="116739">
                                            <p:txEl>
                                              <p:pRg st="0" end="0"/>
                                            </p:txEl>
                                          </p:spTgt>
                                        </p:tgtEl>
                                      </p:cBhvr>
                                    </p:animEffect>
                                  </p:childTnLst>
                                </p:cTn>
                              </p:par>
                              <p:par>
                                <p:cTn id="10" presetID="3" presetClass="entr" presetSubtype="5" fill="hold" grpId="0" nodeType="withEffect">
                                  <p:stCondLst>
                                    <p:cond delay="0"/>
                                  </p:stCondLst>
                                  <p:childTnLst>
                                    <p:set>
                                      <p:cBhvr>
                                        <p:cTn id="11" dur="1" fill="hold">
                                          <p:stCondLst>
                                            <p:cond delay="0"/>
                                          </p:stCondLst>
                                        </p:cTn>
                                        <p:tgtEl>
                                          <p:spTgt spid="116739">
                                            <p:txEl>
                                              <p:pRg st="1" end="1"/>
                                            </p:txEl>
                                          </p:spTgt>
                                        </p:tgtEl>
                                        <p:attrNameLst>
                                          <p:attrName>style.visibility</p:attrName>
                                        </p:attrNameLst>
                                      </p:cBhvr>
                                      <p:to>
                                        <p:strVal val="visible"/>
                                      </p:to>
                                    </p:set>
                                    <p:animEffect transition="in" filter="blinds(vertical)">
                                      <p:cBhvr>
                                        <p:cTn id="12" dur="500"/>
                                        <p:tgtEl>
                                          <p:spTgt spid="116739">
                                            <p:txEl>
                                              <p:pRg st="1" end="1"/>
                                            </p:txEl>
                                          </p:spTgt>
                                        </p:tgtEl>
                                      </p:cBhvr>
                                    </p:animEffect>
                                  </p:childTnLst>
                                </p:cTn>
                              </p:par>
                              <p:par>
                                <p:cTn id="13" presetID="3" presetClass="entr" presetSubtype="5" fill="hold" grpId="0" nodeType="withEffect">
                                  <p:stCondLst>
                                    <p:cond delay="0"/>
                                  </p:stCondLst>
                                  <p:childTnLst>
                                    <p:set>
                                      <p:cBhvr>
                                        <p:cTn id="14" dur="1" fill="hold">
                                          <p:stCondLst>
                                            <p:cond delay="0"/>
                                          </p:stCondLst>
                                        </p:cTn>
                                        <p:tgtEl>
                                          <p:spTgt spid="116739">
                                            <p:txEl>
                                              <p:pRg st="2" end="2"/>
                                            </p:txEl>
                                          </p:spTgt>
                                        </p:tgtEl>
                                        <p:attrNameLst>
                                          <p:attrName>style.visibility</p:attrName>
                                        </p:attrNameLst>
                                      </p:cBhvr>
                                      <p:to>
                                        <p:strVal val="visible"/>
                                      </p:to>
                                    </p:set>
                                    <p:animEffect transition="in" filter="blinds(vertical)">
                                      <p:cBhvr>
                                        <p:cTn id="15" dur="500"/>
                                        <p:tgtEl>
                                          <p:spTgt spid="116739">
                                            <p:txEl>
                                              <p:pRg st="2" end="2"/>
                                            </p:txEl>
                                          </p:spTgt>
                                        </p:tgtEl>
                                      </p:cBhvr>
                                    </p:animEffect>
                                  </p:childTnLst>
                                </p:cTn>
                              </p:par>
                              <p:par>
                                <p:cTn id="16" presetID="3" presetClass="entr" presetSubtype="5" fill="hold" grpId="0" nodeType="withEffect">
                                  <p:stCondLst>
                                    <p:cond delay="0"/>
                                  </p:stCondLst>
                                  <p:childTnLst>
                                    <p:set>
                                      <p:cBhvr>
                                        <p:cTn id="17" dur="1" fill="hold">
                                          <p:stCondLst>
                                            <p:cond delay="0"/>
                                          </p:stCondLst>
                                        </p:cTn>
                                        <p:tgtEl>
                                          <p:spTgt spid="116739">
                                            <p:txEl>
                                              <p:pRg st="3" end="3"/>
                                            </p:txEl>
                                          </p:spTgt>
                                        </p:tgtEl>
                                        <p:attrNameLst>
                                          <p:attrName>style.visibility</p:attrName>
                                        </p:attrNameLst>
                                      </p:cBhvr>
                                      <p:to>
                                        <p:strVal val="visible"/>
                                      </p:to>
                                    </p:set>
                                    <p:animEffect transition="in" filter="blinds(vertical)">
                                      <p:cBhvr>
                                        <p:cTn id="18" dur="500"/>
                                        <p:tgtEl>
                                          <p:spTgt spid="116739">
                                            <p:txEl>
                                              <p:pRg st="3" end="3"/>
                                            </p:txEl>
                                          </p:spTgt>
                                        </p:tgtEl>
                                      </p:cBhvr>
                                    </p:animEffect>
                                  </p:childTnLst>
                                </p:cTn>
                              </p:par>
                              <p:par>
                                <p:cTn id="19" presetID="3" presetClass="entr" presetSubtype="5" fill="hold" grpId="0" nodeType="withEffect">
                                  <p:stCondLst>
                                    <p:cond delay="0"/>
                                  </p:stCondLst>
                                  <p:childTnLst>
                                    <p:set>
                                      <p:cBhvr>
                                        <p:cTn id="20" dur="1" fill="hold">
                                          <p:stCondLst>
                                            <p:cond delay="0"/>
                                          </p:stCondLst>
                                        </p:cTn>
                                        <p:tgtEl>
                                          <p:spTgt spid="116739">
                                            <p:txEl>
                                              <p:pRg st="4" end="4"/>
                                            </p:txEl>
                                          </p:spTgt>
                                        </p:tgtEl>
                                        <p:attrNameLst>
                                          <p:attrName>style.visibility</p:attrName>
                                        </p:attrNameLst>
                                      </p:cBhvr>
                                      <p:to>
                                        <p:strVal val="visible"/>
                                      </p:to>
                                    </p:set>
                                    <p:animEffect transition="in" filter="blinds(vertical)">
                                      <p:cBhvr>
                                        <p:cTn id="21" dur="500"/>
                                        <p:tgtEl>
                                          <p:spTgt spid="116739">
                                            <p:txEl>
                                              <p:pRg st="4" end="4"/>
                                            </p:txEl>
                                          </p:spTgt>
                                        </p:tgtEl>
                                      </p:cBhvr>
                                    </p:animEffect>
                                  </p:childTnLst>
                                </p:cTn>
                              </p:par>
                              <p:par>
                                <p:cTn id="22" presetID="3" presetClass="entr" presetSubtype="5" fill="hold" grpId="0" nodeType="withEffect">
                                  <p:stCondLst>
                                    <p:cond delay="0"/>
                                  </p:stCondLst>
                                  <p:childTnLst>
                                    <p:set>
                                      <p:cBhvr>
                                        <p:cTn id="23" dur="1" fill="hold">
                                          <p:stCondLst>
                                            <p:cond delay="0"/>
                                          </p:stCondLst>
                                        </p:cTn>
                                        <p:tgtEl>
                                          <p:spTgt spid="116739">
                                            <p:txEl>
                                              <p:pRg st="5" end="5"/>
                                            </p:txEl>
                                          </p:spTgt>
                                        </p:tgtEl>
                                        <p:attrNameLst>
                                          <p:attrName>style.visibility</p:attrName>
                                        </p:attrNameLst>
                                      </p:cBhvr>
                                      <p:to>
                                        <p:strVal val="visible"/>
                                      </p:to>
                                    </p:set>
                                    <p:animEffect transition="in" filter="blinds(vertical)">
                                      <p:cBhvr>
                                        <p:cTn id="24" dur="500"/>
                                        <p:tgtEl>
                                          <p:spTgt spid="116739">
                                            <p:txEl>
                                              <p:pRg st="5" end="5"/>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nodeType="clickEffect">
                                  <p:stCondLst>
                                    <p:cond delay="0"/>
                                  </p:stCondLst>
                                  <p:childTnLst>
                                    <p:set>
                                      <p:cBhvr>
                                        <p:cTn id="28" dur="1" fill="hold">
                                          <p:stCondLst>
                                            <p:cond delay="0"/>
                                          </p:stCondLst>
                                        </p:cTn>
                                        <p:tgtEl>
                                          <p:spTgt spid="116740"/>
                                        </p:tgtEl>
                                        <p:attrNameLst>
                                          <p:attrName>style.visibility</p:attrName>
                                        </p:attrNameLst>
                                      </p:cBhvr>
                                      <p:to>
                                        <p:strVal val="visible"/>
                                      </p:to>
                                    </p:set>
                                    <p:animEffect transition="in" filter="blinds(horizontal)">
                                      <p:cBhvr>
                                        <p:cTn id="29" dur="500"/>
                                        <p:tgtEl>
                                          <p:spTgt spid="1167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p:bldP spid="116739"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idx="4294967295"/>
          </p:nvPr>
        </p:nvSpPr>
        <p:spPr>
          <a:xfrm>
            <a:off x="0" y="-30163"/>
            <a:ext cx="9144000" cy="1279526"/>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The Common</a:t>
            </a:r>
            <a:r>
              <a:rPr lang="en-US" altLang="en-US" b="1" i="0" u="sng">
                <a:solidFill>
                  <a:srgbClr val="A0D0FF"/>
                </a:solidFill>
                <a:latin typeface="Arial Narrow" panose="020B0606020202030204" pitchFamily="34" charset="0"/>
              </a:rPr>
              <a:t/>
            </a:r>
            <a:br>
              <a:rPr lang="en-US" altLang="en-US" b="1" i="0" u="sng">
                <a:solidFill>
                  <a:srgbClr val="A0D0FF"/>
                </a:solidFill>
                <a:latin typeface="Arial Narrow" panose="020B0606020202030204" pitchFamily="34" charset="0"/>
              </a:rPr>
            </a:br>
            <a:r>
              <a:rPr lang="en-US" altLang="en-US" sz="4000" b="1">
                <a:solidFill>
                  <a:srgbClr val="FFFF99"/>
                </a:solidFill>
                <a:latin typeface="TekniaGreek" panose="02000503060000020004" pitchFamily="2" charset="0"/>
              </a:rPr>
              <a:t>koinovV </a:t>
            </a:r>
            <a:r>
              <a:rPr lang="en-US" altLang="en-US" sz="4000" b="1">
                <a:solidFill>
                  <a:srgbClr val="FFFF99"/>
                </a:solidFill>
                <a:latin typeface="Arial Narrow" panose="020B0606020202030204" pitchFamily="34" charset="0"/>
              </a:rPr>
              <a:t>  /  koinos = Common</a:t>
            </a:r>
          </a:p>
        </p:txBody>
      </p:sp>
      <p:sp>
        <p:nvSpPr>
          <p:cNvPr id="53251" name="Rectangle 3"/>
          <p:cNvSpPr>
            <a:spLocks noGrp="1" noChangeArrowheads="1"/>
          </p:cNvSpPr>
          <p:nvPr>
            <p:ph type="body" idx="4294967295"/>
          </p:nvPr>
        </p:nvSpPr>
        <p:spPr>
          <a:xfrm>
            <a:off x="0" y="1143000"/>
            <a:ext cx="9144000" cy="5715000"/>
          </a:xfrm>
          <a:noFill/>
          <a:ln/>
        </p:spPr>
        <p:txBody>
          <a:bodyPr/>
          <a:lstStyle/>
          <a:p>
            <a:r>
              <a:rPr lang="en-US" altLang="en-US" sz="4400" b="1">
                <a:solidFill>
                  <a:srgbClr val="FFFFFF"/>
                </a:solidFill>
                <a:latin typeface="Arial Narrow" panose="020B0606020202030204" pitchFamily="34" charset="0"/>
              </a:rPr>
              <a:t>Christians have in common:</a:t>
            </a:r>
          </a:p>
          <a:p>
            <a:pPr marL="684213" lvl="1" indent="-393700"/>
            <a:r>
              <a:rPr lang="en-US" altLang="en-US" sz="4400" b="1">
                <a:solidFill>
                  <a:srgbClr val="FFFFFF"/>
                </a:solidFill>
                <a:latin typeface="Arial Narrow" panose="020B0606020202030204" pitchFamily="34" charset="0"/>
              </a:rPr>
              <a:t>Same God: </a:t>
            </a:r>
            <a:r>
              <a:rPr lang="en-US" altLang="en-US" sz="4400" b="1" i="1">
                <a:solidFill>
                  <a:srgbClr val="FFFFFF"/>
                </a:solidFill>
                <a:latin typeface="Arial Narrow" panose="020B0606020202030204" pitchFamily="34" charset="0"/>
              </a:rPr>
              <a:t>Ephesians 4:6</a:t>
            </a:r>
          </a:p>
          <a:p>
            <a:pPr marL="684213" lvl="1" indent="-393700"/>
            <a:r>
              <a:rPr lang="en-US" altLang="en-US" sz="4400" b="1">
                <a:solidFill>
                  <a:srgbClr val="FFFFFF"/>
                </a:solidFill>
                <a:latin typeface="Arial Narrow" panose="020B0606020202030204" pitchFamily="34" charset="0"/>
              </a:rPr>
              <a:t>Common Salvation: </a:t>
            </a:r>
            <a:r>
              <a:rPr lang="en-US" altLang="en-US" sz="4400" b="1" i="1">
                <a:solidFill>
                  <a:srgbClr val="FFFFFF"/>
                </a:solidFill>
                <a:latin typeface="Arial Narrow" panose="020B0606020202030204" pitchFamily="34" charset="0"/>
              </a:rPr>
              <a:t>Jude 3</a:t>
            </a:r>
          </a:p>
          <a:p>
            <a:pPr marL="684213" lvl="1" indent="-393700"/>
            <a:r>
              <a:rPr lang="en-US" altLang="en-US" sz="4400" b="1">
                <a:solidFill>
                  <a:srgbClr val="FFFFFF"/>
                </a:solidFill>
                <a:latin typeface="Arial Narrow" panose="020B0606020202030204" pitchFamily="34" charset="0"/>
              </a:rPr>
              <a:t>Common faith: </a:t>
            </a:r>
            <a:r>
              <a:rPr lang="en-US" altLang="en-US" sz="4400" b="1" i="1">
                <a:solidFill>
                  <a:srgbClr val="FFFFFF"/>
                </a:solidFill>
                <a:latin typeface="Arial Narrow" panose="020B0606020202030204" pitchFamily="34" charset="0"/>
              </a:rPr>
              <a:t>Titus 1:4</a:t>
            </a:r>
          </a:p>
          <a:p>
            <a:pPr marL="684213" lvl="1" indent="-393700"/>
            <a:r>
              <a:rPr lang="en-US" altLang="en-US" sz="4400" b="1">
                <a:solidFill>
                  <a:srgbClr val="FFFFFF"/>
                </a:solidFill>
                <a:latin typeface="Arial Narrow" panose="020B0606020202030204" pitchFamily="34" charset="0"/>
              </a:rPr>
              <a:t>Early Christians held all things in common (</a:t>
            </a:r>
            <a:r>
              <a:rPr lang="en-US" altLang="en-US" sz="4400" b="1" i="1">
                <a:solidFill>
                  <a:srgbClr val="FFFFFF"/>
                </a:solidFill>
                <a:latin typeface="Arial Narrow" panose="020B0606020202030204" pitchFamily="34" charset="0"/>
              </a:rPr>
              <a:t>Acts 2:44; 4:32</a:t>
            </a:r>
            <a:r>
              <a:rPr lang="en-US" altLang="en-US" sz="4400" b="1">
                <a:solidFill>
                  <a:srgbClr val="FFFFFF"/>
                </a:solidFill>
                <a:latin typeface="Arial Narrow" panose="020B0606020202030204" pitchFamily="34" charset="0"/>
              </a:rPr>
              <a:t>)</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325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53251">
                                            <p:txEl>
                                              <p:pRg st="0" end="0"/>
                                            </p:txEl>
                                          </p:spTgt>
                                        </p:tgtEl>
                                        <p:attrNameLst>
                                          <p:attrName>style.visibility</p:attrName>
                                        </p:attrNameLst>
                                      </p:cBhvr>
                                      <p:to>
                                        <p:strVal val="visible"/>
                                      </p:to>
                                    </p:set>
                                    <p:animEffect transition="in" filter="wipe(left)">
                                      <p:cBhvr>
                                        <p:cTn id="11" dur="500"/>
                                        <p:tgtEl>
                                          <p:spTgt spid="53251">
                                            <p:txEl>
                                              <p:pRg st="0" end="0"/>
                                            </p:txEl>
                                          </p:spTgt>
                                        </p:tgtEl>
                                      </p:cBhvr>
                                    </p:animEffect>
                                  </p:childTnLst>
                                </p:cTn>
                              </p:par>
                            </p:childTnLst>
                          </p:cTn>
                        </p:par>
                        <p:par>
                          <p:cTn id="12" fill="hold" nodeType="afterGroup">
                            <p:stCondLst>
                              <p:cond delay="500"/>
                            </p:stCondLst>
                            <p:childTnLst>
                              <p:par>
                                <p:cTn id="13" presetID="22" presetClass="entr" presetSubtype="8" fill="hold" grpId="0" nodeType="afterEffect">
                                  <p:stCondLst>
                                    <p:cond delay="0"/>
                                  </p:stCondLst>
                                  <p:childTnLst>
                                    <p:set>
                                      <p:cBhvr>
                                        <p:cTn id="14" dur="1" fill="hold">
                                          <p:stCondLst>
                                            <p:cond delay="0"/>
                                          </p:stCondLst>
                                        </p:cTn>
                                        <p:tgtEl>
                                          <p:spTgt spid="53251">
                                            <p:txEl>
                                              <p:pRg st="1" end="1"/>
                                            </p:txEl>
                                          </p:spTgt>
                                        </p:tgtEl>
                                        <p:attrNameLst>
                                          <p:attrName>style.visibility</p:attrName>
                                        </p:attrNameLst>
                                      </p:cBhvr>
                                      <p:to>
                                        <p:strVal val="visible"/>
                                      </p:to>
                                    </p:set>
                                    <p:animEffect transition="in" filter="wipe(left)">
                                      <p:cBhvr>
                                        <p:cTn id="15" dur="500"/>
                                        <p:tgtEl>
                                          <p:spTgt spid="53251">
                                            <p:txEl>
                                              <p:pRg st="1" end="1"/>
                                            </p:txEl>
                                          </p:spTgt>
                                        </p:tgtEl>
                                      </p:cBhvr>
                                    </p:animEffect>
                                  </p:childTnLst>
                                </p:cTn>
                              </p:par>
                            </p:childTnLst>
                          </p:cTn>
                        </p:par>
                        <p:par>
                          <p:cTn id="16" fill="hold" nodeType="afterGroup">
                            <p:stCondLst>
                              <p:cond delay="1000"/>
                            </p:stCondLst>
                            <p:childTnLst>
                              <p:par>
                                <p:cTn id="17" presetID="22" presetClass="entr" presetSubtype="8" fill="hold" grpId="0" nodeType="afterEffect">
                                  <p:stCondLst>
                                    <p:cond delay="1000"/>
                                  </p:stCondLst>
                                  <p:childTnLst>
                                    <p:set>
                                      <p:cBhvr>
                                        <p:cTn id="18" dur="1" fill="hold">
                                          <p:stCondLst>
                                            <p:cond delay="0"/>
                                          </p:stCondLst>
                                        </p:cTn>
                                        <p:tgtEl>
                                          <p:spTgt spid="53251">
                                            <p:txEl>
                                              <p:pRg st="2" end="2"/>
                                            </p:txEl>
                                          </p:spTgt>
                                        </p:tgtEl>
                                        <p:attrNameLst>
                                          <p:attrName>style.visibility</p:attrName>
                                        </p:attrNameLst>
                                      </p:cBhvr>
                                      <p:to>
                                        <p:strVal val="visible"/>
                                      </p:to>
                                    </p:set>
                                    <p:animEffect transition="in" filter="wipe(left)">
                                      <p:cBhvr>
                                        <p:cTn id="19" dur="500"/>
                                        <p:tgtEl>
                                          <p:spTgt spid="53251">
                                            <p:txEl>
                                              <p:pRg st="2" end="2"/>
                                            </p:txEl>
                                          </p:spTgt>
                                        </p:tgtEl>
                                      </p:cBhvr>
                                    </p:animEffect>
                                  </p:childTnLst>
                                </p:cTn>
                              </p:par>
                            </p:childTnLst>
                          </p:cTn>
                        </p:par>
                        <p:par>
                          <p:cTn id="20" fill="hold" nodeType="afterGroup">
                            <p:stCondLst>
                              <p:cond delay="2500"/>
                            </p:stCondLst>
                            <p:childTnLst>
                              <p:par>
                                <p:cTn id="21" presetID="22" presetClass="entr" presetSubtype="8" fill="hold" grpId="0" nodeType="afterEffect">
                                  <p:stCondLst>
                                    <p:cond delay="1000"/>
                                  </p:stCondLst>
                                  <p:childTnLst>
                                    <p:set>
                                      <p:cBhvr>
                                        <p:cTn id="22" dur="1" fill="hold">
                                          <p:stCondLst>
                                            <p:cond delay="0"/>
                                          </p:stCondLst>
                                        </p:cTn>
                                        <p:tgtEl>
                                          <p:spTgt spid="53251">
                                            <p:txEl>
                                              <p:pRg st="3" end="3"/>
                                            </p:txEl>
                                          </p:spTgt>
                                        </p:tgtEl>
                                        <p:attrNameLst>
                                          <p:attrName>style.visibility</p:attrName>
                                        </p:attrNameLst>
                                      </p:cBhvr>
                                      <p:to>
                                        <p:strVal val="visible"/>
                                      </p:to>
                                    </p:set>
                                    <p:animEffect transition="in" filter="wipe(left)">
                                      <p:cBhvr>
                                        <p:cTn id="23" dur="500"/>
                                        <p:tgtEl>
                                          <p:spTgt spid="53251">
                                            <p:txEl>
                                              <p:pRg st="3" end="3"/>
                                            </p:txEl>
                                          </p:spTgt>
                                        </p:tgtEl>
                                      </p:cBhvr>
                                    </p:animEffect>
                                  </p:childTnLst>
                                </p:cTn>
                              </p:par>
                            </p:childTnLst>
                          </p:cTn>
                        </p:par>
                        <p:par>
                          <p:cTn id="24" fill="hold" nodeType="afterGroup">
                            <p:stCondLst>
                              <p:cond delay="4000"/>
                            </p:stCondLst>
                            <p:childTnLst>
                              <p:par>
                                <p:cTn id="25" presetID="22" presetClass="entr" presetSubtype="8" fill="hold" grpId="0" nodeType="afterEffect">
                                  <p:stCondLst>
                                    <p:cond delay="1000"/>
                                  </p:stCondLst>
                                  <p:childTnLst>
                                    <p:set>
                                      <p:cBhvr>
                                        <p:cTn id="26" dur="1" fill="hold">
                                          <p:stCondLst>
                                            <p:cond delay="0"/>
                                          </p:stCondLst>
                                        </p:cTn>
                                        <p:tgtEl>
                                          <p:spTgt spid="53251">
                                            <p:txEl>
                                              <p:pRg st="4" end="4"/>
                                            </p:txEl>
                                          </p:spTgt>
                                        </p:tgtEl>
                                        <p:attrNameLst>
                                          <p:attrName>style.visibility</p:attrName>
                                        </p:attrNameLst>
                                      </p:cBhvr>
                                      <p:to>
                                        <p:strVal val="visible"/>
                                      </p:to>
                                    </p:set>
                                    <p:animEffect transition="in" filter="wipe(left)">
                                      <p:cBhvr>
                                        <p:cTn id="27" dur="500"/>
                                        <p:tgtEl>
                                          <p:spTgt spid="532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uiExpand="1" build="p"/>
    </p:bld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Default Design">
  <a:themeElements>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Default Design">
  <a:themeElements>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Sermon 1</Template>
  <TotalTime>905</TotalTime>
  <Words>732</Words>
  <Application>Microsoft Office PowerPoint</Application>
  <PresentationFormat>On-screen Show (4:3)</PresentationFormat>
  <Paragraphs>132</Paragraphs>
  <Slides>23</Slides>
  <Notes>23</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23</vt:i4>
      </vt:variant>
    </vt:vector>
  </HeadingPairs>
  <TitlesOfParts>
    <vt:vector size="34" baseType="lpstr">
      <vt:lpstr>Arial</vt:lpstr>
      <vt:lpstr>Wingdings</vt:lpstr>
      <vt:lpstr>Times New Roman</vt:lpstr>
      <vt:lpstr>Arial Narrow</vt:lpstr>
      <vt:lpstr>Times New Roman Bold</vt:lpstr>
      <vt:lpstr>+mn-ea</vt:lpstr>
      <vt:lpstr>+mn-cs</vt:lpstr>
      <vt:lpstr>TekniaGreek</vt:lpstr>
      <vt:lpstr>Custom Design</vt:lpstr>
      <vt:lpstr>3_Default Design</vt:lpstr>
      <vt:lpstr>4_Default Design</vt:lpstr>
      <vt:lpstr>A reminder to consider others Please:</vt:lpstr>
      <vt:lpstr>Grace Bible Church  Glorifying God  by Making Disciples of Jesus Christ</vt:lpstr>
      <vt:lpstr>A reminder to consider others Please:</vt:lpstr>
      <vt:lpstr>Fellowship: Life Within the Church Selected Scriptures</vt:lpstr>
      <vt:lpstr>Glorifying God  by Making Disciples of Jesus Christ</vt:lpstr>
      <vt:lpstr>Care for New Life in Christ Fellowship</vt:lpstr>
      <vt:lpstr>False Fellowship</vt:lpstr>
      <vt:lpstr>False Fellowship</vt:lpstr>
      <vt:lpstr>The Common koinovV   /  koinos = Common</vt:lpstr>
      <vt:lpstr>Share in Common</vt:lpstr>
      <vt:lpstr>Christians Share in Common</vt:lpstr>
      <vt:lpstr>Fellowship in 1 John 1:1-7</vt:lpstr>
      <vt:lpstr>Fellowship in 1 John 1:1-7</vt:lpstr>
      <vt:lpstr>Fellowship in 1 John 1:1-7</vt:lpstr>
      <vt:lpstr>One Another Verses</vt:lpstr>
      <vt:lpstr>One Another Verses</vt:lpstr>
      <vt:lpstr>One Another Verses</vt:lpstr>
      <vt:lpstr>True Christian Fellowship</vt:lpstr>
      <vt:lpstr>True Christian Fellowship</vt:lpstr>
      <vt:lpstr>Caring for New Life in Christ Christian Fellowship</vt:lpstr>
      <vt:lpstr>Caring for New Life in Christ Christian Fellowship</vt:lpstr>
      <vt:lpstr>Caring for New Life in Christ Christian Fellowship</vt:lpstr>
      <vt:lpstr>Grace Bible Church  Glorifying God  by Making Disciples of Jesus Christ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Grace Bible Church</dc:title>
  <dc:creator>Scott Harris</dc:creator>
  <cp:lastModifiedBy>Microsoft account</cp:lastModifiedBy>
  <cp:revision>51</cp:revision>
  <dcterms:modified xsi:type="dcterms:W3CDTF">2026-07-15T21:53:18Z</dcterms:modified>
</cp:coreProperties>
</file>