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21"/>
  </p:notesMasterIdLst>
  <p:sldIdLst>
    <p:sldId id="296" r:id="rId3"/>
    <p:sldId id="299" r:id="rId4"/>
    <p:sldId id="260" r:id="rId5"/>
    <p:sldId id="278" r:id="rId6"/>
    <p:sldId id="302" r:id="rId7"/>
    <p:sldId id="303" r:id="rId8"/>
    <p:sldId id="301" r:id="rId9"/>
    <p:sldId id="279" r:id="rId10"/>
    <p:sldId id="280" r:id="rId11"/>
    <p:sldId id="304" r:id="rId12"/>
    <p:sldId id="281" r:id="rId13"/>
    <p:sldId id="282" r:id="rId14"/>
    <p:sldId id="305" r:id="rId15"/>
    <p:sldId id="283" r:id="rId16"/>
    <p:sldId id="284" r:id="rId17"/>
    <p:sldId id="300" r:id="rId18"/>
    <p:sldId id="286" r:id="rId19"/>
    <p:sldId id="297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06" d="100"/>
          <a:sy n="106" d="100"/>
        </p:scale>
        <p:origin x="96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420705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349034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977207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53169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91555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80892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Elder Qualifications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 Timothy 3:1-13; Titus 1:5-9, 1 Peter 5:2-3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Six Undesirable traits to avoid: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Not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given to wine,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Not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pugnacious,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Without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affection for money,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Not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contentious,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Not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quick tempered,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Not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self-willed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75035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Elder Qualifications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 Timothy 3:1-13; Titus 1:5-9, 1 Peter 5:2-3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Four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social qualifications: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625475" lvl="1" indent="-33655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Devoted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to only one woman,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625475" lvl="1" indent="-33655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Manages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own household well,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Having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faithful children not accused of dissipation or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rebellion</a:t>
            </a:r>
          </a:p>
          <a:p>
            <a:pPr marL="625475" lvl="1" indent="-33655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Hospitable </a:t>
            </a:r>
          </a:p>
          <a:p>
            <a:pPr marL="625475" lvl="1" indent="-336550"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Good reputation outside the church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Elder Qualifications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 Timothy 3:1-13; Titus 1:5-9, 1 Peter 5:2-3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Six spiritual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qualifications: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Aspires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to the work of an overseer,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lover of what is good,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Not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new convert,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Just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Devout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Holding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fast the faithful word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Elder Qualifications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 Timothy 3:1-13; Titus 1:5-9, 1 Peter 5:2-3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This is an office, a responsibility and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work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to which the godly man should aspire, and if so gifted by God to be able to teach the Scriptures, to fulfill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768173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Deacon Qualifications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 Timothy 3:9-10, 12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These are nearly the same as qualifications for Elders except for teaching ability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are </a:t>
            </a:r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“not given to much wine”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instead of </a:t>
            </a:r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“not given to wine” </a:t>
            </a:r>
            <a:endParaRPr lang="en-US" altLang="en-US" sz="4400" b="1" i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Deaconess Qualifications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 Timothy 3:11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Dignified: A solemn character, serious minded, steady and behaves in an honorable manner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Not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malicious gossip - she controls her tongue to build up instead of tear down and slander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others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Deaconess Qualifications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 Timothy 3:11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Temperate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sober in judgment, self-controlled and steady in her thinking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Faithful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 all things - trustworthy in her walk with the Lord and who will carry out her commitments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080353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Responsibilities of Ministry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Called &amp; Qualified to Lead &amp; Serve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Ed Colón, Jonathan Harris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&amp; Sam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Ramac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will be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ordained as Elders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Ordained = “to appoint” in an official capacity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Our practice comes from Acts 13:2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We are recognizing what the Holy Spirit has already done</a:t>
            </a: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8299" y="7620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Call to Ministry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53308"/>
            <a:ext cx="9144000" cy="6104692"/>
          </a:xfrm>
          <a:noFill/>
        </p:spPr>
        <p:txBody>
          <a:bodyPr/>
          <a:lstStyle/>
          <a:p>
            <a:pPr lvl="0"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Mystical /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Dramatic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Exodus 3 – Moses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Acts – Saul of Tarsus (Apostle Paul)</a:t>
            </a:r>
          </a:p>
          <a:p>
            <a:pPr lvl="1" eaLnBrk="1" hangingPunct="1"/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8299" y="7620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Call to Ministry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53308"/>
            <a:ext cx="9144000" cy="6104692"/>
          </a:xfrm>
          <a:noFill/>
        </p:spPr>
        <p:txBody>
          <a:bodyPr/>
          <a:lstStyle/>
          <a:p>
            <a:pPr lvl="0"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Inner Desire, Sense of Responsibility or Both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Jeremiah 20:9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inner sense of being called by God – whether desire, responsibility or both – is necessary to weather the times of frustration &amp; discouragement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 Tim. 3:1 – a desire to do the work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999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8299" y="7620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Call to Ministry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53308"/>
            <a:ext cx="9144000" cy="6104692"/>
          </a:xfrm>
          <a:noFill/>
        </p:spPr>
        <p:txBody>
          <a:bodyPr/>
          <a:lstStyle/>
          <a:p>
            <a:pPr lvl="0"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Call to All Believers - 1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Cor. 12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Romans 12:1-8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&amp; Ephesians 4:11-16</a:t>
            </a:r>
          </a:p>
          <a:p>
            <a:pPr lvl="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Each spiritual gift, ministry &amp; empowerment is given for the building up of 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 whole body</a:t>
            </a:r>
          </a:p>
          <a:p>
            <a:pPr lvl="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Pastor-Teachers &amp; Evangelists given to equip the saints for the work of ministry – Ephesians 4:11-16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95712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Elder Qualifications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 Timothy 3:1-13; Titus 1:5-9, 1 Peter 5:2-3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lvl="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 err="1" smtClean="0">
                <a:solidFill>
                  <a:srgbClr val="FFFFFF"/>
                </a:solidFill>
                <a:latin typeface="TekniaGreek" panose="02000503060000020004" pitchFamily="2" charset="0"/>
              </a:rPr>
              <a:t>presbuvteroV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/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Presbuteros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Elder is the position </a:t>
            </a:r>
          </a:p>
          <a:p>
            <a:pPr lvl="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 </a:t>
            </a:r>
            <a:r>
              <a:rPr lang="en-US" altLang="en-US" sz="4400" b="1" dirty="0" err="1" smtClean="0">
                <a:solidFill>
                  <a:srgbClr val="FFFFFF"/>
                </a:solidFill>
                <a:latin typeface="TekniaGreek" panose="02000503060000020004" pitchFamily="2" charset="0"/>
              </a:rPr>
              <a:t>ejpivskopoV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/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episkopos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- Overseer /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Bishop is the responsibility</a:t>
            </a:r>
          </a:p>
          <a:p>
            <a:pPr lvl="0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 err="1" smtClean="0">
                <a:solidFill>
                  <a:srgbClr val="FFFFFF"/>
                </a:solidFill>
                <a:latin typeface="TekniaGreek" panose="02000503060000020004" pitchFamily="2" charset="0"/>
              </a:rPr>
              <a:t>poimhvn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/ </a:t>
            </a:r>
            <a:r>
              <a:rPr lang="en-US" altLang="en-US" sz="4400" b="1" dirty="0" err="1" smtClean="0">
                <a:solidFill>
                  <a:srgbClr val="FFFFFF"/>
                </a:solidFill>
                <a:latin typeface="Arial Narrow" panose="020B0606020202030204" pitchFamily="34" charset="0"/>
              </a:rPr>
              <a:t>Poiman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Pastor /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Shepherd is the work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367967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Elder Qualifications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 Timothy 3:1-13; Titus 1:5-9, 1 Peter 5:2-3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Titus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1:6–9</a:t>
            </a:r>
          </a:p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 Timothy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3:1-6</a:t>
            </a:r>
          </a:p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 Peter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5:2–3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Elders must have spiritual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gift of Teaching and ability to exhort in sound doctrine and refute those who contradict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" dur="5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Elder Qualifications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 Timothy 3:1-13; Titus 1:5-9, 1 Peter 5:2-3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Six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Desirable personal traits: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Above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reproach,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Temperate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Self-controlled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Prudent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Respectable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Gentle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2138</TotalTime>
  <Words>575</Words>
  <Application>Microsoft Office PowerPoint</Application>
  <PresentationFormat>On-screen Show (4:3)</PresentationFormat>
  <Paragraphs>94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Arial Narrow</vt:lpstr>
      <vt:lpstr>TekniaGreek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Called &amp; Qualified to Lead &amp; Serve Selected Scriptures</vt:lpstr>
      <vt:lpstr>The Call to Ministry</vt:lpstr>
      <vt:lpstr>The Call to Ministry</vt:lpstr>
      <vt:lpstr>The Call to Ministry</vt:lpstr>
      <vt:lpstr>Elder Qualifications 1 Timothy 3:1-13; Titus 1:5-9, 1 Peter 5:2-3</vt:lpstr>
      <vt:lpstr>Elder Qualifications 1 Timothy 3:1-13; Titus 1:5-9, 1 Peter 5:2-3</vt:lpstr>
      <vt:lpstr>Elder Qualifications 1 Timothy 3:1-13; Titus 1:5-9, 1 Peter 5:2-3</vt:lpstr>
      <vt:lpstr>Elder Qualifications 1 Timothy 3:1-13; Titus 1:5-9, 1 Peter 5:2-3</vt:lpstr>
      <vt:lpstr>Elder Qualifications 1 Timothy 3:1-13; Titus 1:5-9, 1 Peter 5:2-3</vt:lpstr>
      <vt:lpstr>Elder Qualifications 1 Timothy 3:1-13; Titus 1:5-9, 1 Peter 5:2-3</vt:lpstr>
      <vt:lpstr>Elder Qualifications 1 Timothy 3:1-13; Titus 1:5-9, 1 Peter 5:2-3</vt:lpstr>
      <vt:lpstr>Deacon Qualifications 1 Timothy 3:9-10, 12</vt:lpstr>
      <vt:lpstr>Deaconess Qualifications  1 Timothy 3:11</vt:lpstr>
      <vt:lpstr>Deaconess Qualifications  1 Timothy 3:11</vt:lpstr>
      <vt:lpstr>The Responsibilities of Ministry 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56</cp:revision>
  <dcterms:modified xsi:type="dcterms:W3CDTF">2026-07-10T13:47:30Z</dcterms:modified>
</cp:coreProperties>
</file>