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Lst>
  <p:notesMasterIdLst>
    <p:notesMasterId r:id="rId26"/>
  </p:notesMasterIdLst>
  <p:sldIdLst>
    <p:sldId id="297" r:id="rId3"/>
    <p:sldId id="290" r:id="rId4"/>
    <p:sldId id="313" r:id="rId5"/>
    <p:sldId id="260" r:id="rId6"/>
    <p:sldId id="312" r:id="rId7"/>
    <p:sldId id="314" r:id="rId8"/>
    <p:sldId id="300" r:id="rId9"/>
    <p:sldId id="315" r:id="rId10"/>
    <p:sldId id="299" r:id="rId11"/>
    <p:sldId id="278" r:id="rId12"/>
    <p:sldId id="301" r:id="rId13"/>
    <p:sldId id="302" r:id="rId14"/>
    <p:sldId id="279" r:id="rId15"/>
    <p:sldId id="303" r:id="rId16"/>
    <p:sldId id="304" r:id="rId17"/>
    <p:sldId id="305" r:id="rId18"/>
    <p:sldId id="280" r:id="rId19"/>
    <p:sldId id="306" r:id="rId20"/>
    <p:sldId id="310" r:id="rId21"/>
    <p:sldId id="311" r:id="rId22"/>
    <p:sldId id="287" r:id="rId23"/>
    <p:sldId id="308" r:id="rId24"/>
    <p:sldId id="298"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0066"/>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6" d="100"/>
          <a:sy n="106" d="100"/>
        </p:scale>
        <p:origin x="960"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419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419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level</a:t>
            </a:r>
          </a:p>
          <a:p>
            <a:pPr lvl="0"/>
            <a:r>
              <a:rPr lang="en-US" altLang="en-US" smtClean="0"/>
              <a:t>Third level</a:t>
            </a:r>
          </a:p>
          <a:p>
            <a:pPr lvl="0"/>
            <a:r>
              <a:rPr lang="en-US" altLang="en-US" smtClean="0"/>
              <a:t>Fourth level</a:t>
            </a:r>
          </a:p>
          <a:p>
            <a:pPr lvl="0"/>
            <a:r>
              <a:rPr lang="en-US" altLang="en-US"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C2BF5107-E1D9-47A6-86A5-967718B3A810}" type="slidenum">
              <a:rPr lang="en-US" altLang="en-US"/>
              <a:pPr/>
              <a:t>‹#›</a:t>
            </a:fld>
            <a:endParaRPr lang="en-US" altLang="en-US"/>
          </a:p>
        </p:txBody>
      </p:sp>
    </p:spTree>
    <p:extLst>
      <p:ext uri="{BB962C8B-B14F-4D97-AF65-F5344CB8AC3E}">
        <p14:creationId xmlns:p14="http://schemas.microsoft.com/office/powerpoint/2010/main" val="323506110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AE32AE-686C-4D10-B0DF-40321FE449F9}" type="slidenum">
              <a:rPr lang="en-US" altLang="en-US"/>
              <a:pPr/>
              <a:t>1</a:t>
            </a:fld>
            <a:endParaRPr lang="en-US" altLang="en-US"/>
          </a:p>
        </p:txBody>
      </p:sp>
      <p:sp>
        <p:nvSpPr>
          <p:cNvPr id="105474" name="Rectangle 2"/>
          <p:cNvSpPr>
            <a:spLocks noRo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01720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3C1676-654F-4001-9D90-27B5A39BD4A3}" type="slidenum">
              <a:rPr lang="en-US" altLang="en-US"/>
              <a:pPr/>
              <a:t>10</a:t>
            </a:fld>
            <a:endParaRPr lang="en-US" altLang="en-US"/>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42541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B8EF3B-FEEE-418E-B8C4-DE3C7365F780}" type="slidenum">
              <a:rPr lang="en-US" altLang="en-US"/>
              <a:pPr/>
              <a:t>11</a:t>
            </a:fld>
            <a:endParaRPr lang="en-US" altLang="en-US"/>
          </a:p>
        </p:txBody>
      </p:sp>
      <p:sp>
        <p:nvSpPr>
          <p:cNvPr id="117762" name="Rectangle 2"/>
          <p:cNvSpPr>
            <a:spLocks noRo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65153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9F565-73EC-4FE2-BC77-C988ADFF9FB7}" type="slidenum">
              <a:rPr lang="en-US" altLang="en-US"/>
              <a:pPr/>
              <a:t>12</a:t>
            </a:fld>
            <a:endParaRPr lang="en-US" altLang="en-US"/>
          </a:p>
        </p:txBody>
      </p:sp>
      <p:sp>
        <p:nvSpPr>
          <p:cNvPr id="119810" name="Rectangle 2"/>
          <p:cNvSpPr>
            <a:spLocks noRo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48656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880096-4404-4421-A83D-7C2112A36729}" type="slidenum">
              <a:rPr lang="en-US" altLang="en-US"/>
              <a:pPr/>
              <a:t>13</a:t>
            </a:fld>
            <a:endParaRPr lang="en-US" altLang="en-US"/>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798408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49A10-BF15-4BA5-BCA3-B126D87B31D3}" type="slidenum">
              <a:rPr lang="en-US" altLang="en-US"/>
              <a:pPr/>
              <a:t>14</a:t>
            </a:fld>
            <a:endParaRPr lang="en-US" altLang="en-US"/>
          </a:p>
        </p:txBody>
      </p:sp>
      <p:sp>
        <p:nvSpPr>
          <p:cNvPr id="121858" name="Rectangle 2"/>
          <p:cNvSpPr>
            <a:spLocks noRo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16890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3A2CB4-1F1A-4DFF-99A2-B2B093FAA804}" type="slidenum">
              <a:rPr lang="en-US" altLang="en-US"/>
              <a:pPr/>
              <a:t>15</a:t>
            </a:fld>
            <a:endParaRPr lang="en-US" altLang="en-US"/>
          </a:p>
        </p:txBody>
      </p:sp>
      <p:sp>
        <p:nvSpPr>
          <p:cNvPr id="123906" name="Rectangle 2"/>
          <p:cNvSpPr>
            <a:spLocks noRo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80264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D9B1D9-BA33-43F3-9515-01D25E0464A0}" type="slidenum">
              <a:rPr lang="en-US" altLang="en-US"/>
              <a:pPr/>
              <a:t>16</a:t>
            </a:fld>
            <a:endParaRPr lang="en-US" altLang="en-US"/>
          </a:p>
        </p:txBody>
      </p:sp>
      <p:sp>
        <p:nvSpPr>
          <p:cNvPr id="125954" name="Rectangle 2"/>
          <p:cNvSpPr>
            <a:spLocks noRo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249966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500848-83FA-4BDF-9A20-DD2A708A532E}" type="slidenum">
              <a:rPr lang="en-US" altLang="en-US"/>
              <a:pPr/>
              <a:t>17</a:t>
            </a:fld>
            <a:endParaRPr lang="en-US" altLang="en-US"/>
          </a:p>
        </p:txBody>
      </p:sp>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060602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D391FC-3B23-4282-9906-5BA8F9E408F1}" type="slidenum">
              <a:rPr lang="en-US" altLang="en-US"/>
              <a:pPr/>
              <a:t>18</a:t>
            </a:fld>
            <a:endParaRPr lang="en-US" altLang="en-US"/>
          </a:p>
        </p:txBody>
      </p:sp>
      <p:sp>
        <p:nvSpPr>
          <p:cNvPr id="128002" name="Rectangle 2"/>
          <p:cNvSpPr>
            <a:spLocks noRo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53534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AEF38E-3AFC-48C7-A303-C0B2C0A05D0D}" type="slidenum">
              <a:rPr lang="en-US" altLang="en-US"/>
              <a:pPr/>
              <a:t>19</a:t>
            </a:fld>
            <a:endParaRPr lang="en-US" altLang="en-US"/>
          </a:p>
        </p:txBody>
      </p:sp>
      <p:sp>
        <p:nvSpPr>
          <p:cNvPr id="136194" name="Rectangle 2"/>
          <p:cNvSpPr>
            <a:spLocks noRot="1" noChangeArrowheads="1" noTextEdit="1"/>
          </p:cNvSpPr>
          <p:nvPr>
            <p:ph type="sldImg"/>
          </p:nvPr>
        </p:nvSpPr>
        <p:spPr>
          <a:ln/>
        </p:spPr>
      </p:sp>
      <p:sp>
        <p:nvSpPr>
          <p:cNvPr id="1361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16406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23A0CA-1ED8-47A7-9125-DD443B72C9CE}" type="slidenum">
              <a:rPr lang="en-US" altLang="en-US"/>
              <a:pPr/>
              <a:t>2</a:t>
            </a:fld>
            <a:endParaRPr lang="en-US" altLang="en-US"/>
          </a:p>
        </p:txBody>
      </p:sp>
      <p:sp>
        <p:nvSpPr>
          <p:cNvPr id="89090" name="Rectangle 2"/>
          <p:cNvSpPr>
            <a:spLocks noRo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989434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6B8A85-0E6F-4C5F-8123-2E00E86C1759}" type="slidenum">
              <a:rPr lang="en-US" altLang="en-US"/>
              <a:pPr/>
              <a:t>20</a:t>
            </a:fld>
            <a:endParaRPr lang="en-US" altLang="en-US"/>
          </a:p>
        </p:txBody>
      </p:sp>
      <p:sp>
        <p:nvSpPr>
          <p:cNvPr id="138242" name="Rectangle 2"/>
          <p:cNvSpPr>
            <a:spLocks noRo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73772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B11150-072C-4979-871E-5BC2B9651F98}" type="slidenum">
              <a:rPr lang="en-US" altLang="en-US"/>
              <a:pPr/>
              <a:t>21</a:t>
            </a:fld>
            <a:endParaRPr lang="en-US" altLang="en-US"/>
          </a:p>
        </p:txBody>
      </p:sp>
      <p:sp>
        <p:nvSpPr>
          <p:cNvPr id="72706" name="Rectangle 2"/>
          <p:cNvSpPr>
            <a:spLocks noRo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0351557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86BABC-C767-402B-BB42-83DB13C3E268}" type="slidenum">
              <a:rPr lang="en-US" altLang="en-US"/>
              <a:pPr/>
              <a:t>22</a:t>
            </a:fld>
            <a:endParaRPr lang="en-US" altLang="en-US"/>
          </a:p>
        </p:txBody>
      </p:sp>
      <p:sp>
        <p:nvSpPr>
          <p:cNvPr id="132098" name="Rectangle 2"/>
          <p:cNvSpPr>
            <a:spLocks noRo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9242237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3E230F-7C96-487B-9E75-4DEA72B8FAF8}" type="slidenum">
              <a:rPr lang="en-US" altLang="en-US"/>
              <a:pPr/>
              <a:t>23</a:t>
            </a:fld>
            <a:endParaRPr lang="en-US" altLang="en-US"/>
          </a:p>
        </p:txBody>
      </p:sp>
      <p:sp>
        <p:nvSpPr>
          <p:cNvPr id="107522" name="Rectangle 2"/>
          <p:cNvSpPr>
            <a:spLocks noRo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142034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9C6EE3-3C98-40F6-BB3B-658F0753261C}" type="slidenum">
              <a:rPr lang="en-US" altLang="en-US">
                <a:solidFill>
                  <a:srgbClr val="000000"/>
                </a:solidFill>
              </a:rPr>
              <a:pPr/>
              <a:t>3</a:t>
            </a:fld>
            <a:endParaRPr lang="en-US" altLang="en-US">
              <a:solidFill>
                <a:srgbClr val="000000"/>
              </a:solidFill>
            </a:endParaRPr>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17920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9C6EE3-3C98-40F6-BB3B-658F0753261C}" type="slidenum">
              <a:rPr lang="en-US" altLang="en-US"/>
              <a:pPr/>
              <a:t>4</a:t>
            </a:fld>
            <a:endParaRPr lang="en-US" altLang="en-US"/>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247961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9C6EE3-3C98-40F6-BB3B-658F0753261C}" type="slidenum">
              <a:rPr lang="en-US" altLang="en-US">
                <a:solidFill>
                  <a:srgbClr val="000000"/>
                </a:solidFill>
              </a:rPr>
              <a:pPr/>
              <a:t>5</a:t>
            </a:fld>
            <a:endParaRPr lang="en-US" altLang="en-US">
              <a:solidFill>
                <a:srgbClr val="000000"/>
              </a:solidFill>
            </a:endParaRPr>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98679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9C6EE3-3C98-40F6-BB3B-658F0753261C}" type="slidenum">
              <a:rPr lang="en-US" altLang="en-US">
                <a:solidFill>
                  <a:srgbClr val="000000"/>
                </a:solidFill>
              </a:rPr>
              <a:pPr/>
              <a:t>6</a:t>
            </a:fld>
            <a:endParaRPr lang="en-US" altLang="en-US">
              <a:solidFill>
                <a:srgbClr val="000000"/>
              </a:solidFill>
            </a:endParaRPr>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71309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8E0C1F-9A1A-4D93-8234-3E9B34D014AC}" type="slidenum">
              <a:rPr lang="en-US" altLang="en-US"/>
              <a:pPr/>
              <a:t>7</a:t>
            </a:fld>
            <a:endParaRPr lang="en-US" altLang="en-US"/>
          </a:p>
        </p:txBody>
      </p:sp>
      <p:sp>
        <p:nvSpPr>
          <p:cNvPr id="115714" name="Rectangle 2"/>
          <p:cNvSpPr>
            <a:spLocks noRo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777247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9C6EE3-3C98-40F6-BB3B-658F0753261C}" type="slidenum">
              <a:rPr lang="en-US" altLang="en-US">
                <a:solidFill>
                  <a:srgbClr val="000000"/>
                </a:solidFill>
              </a:rPr>
              <a:pPr/>
              <a:t>8</a:t>
            </a:fld>
            <a:endParaRPr lang="en-US" altLang="en-US">
              <a:solidFill>
                <a:srgbClr val="000000"/>
              </a:solidFill>
            </a:endParaRPr>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64747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009330-A227-404D-9F9A-34A7227EA7C6}" type="slidenum">
              <a:rPr lang="en-US" altLang="en-US"/>
              <a:pPr/>
              <a:t>9</a:t>
            </a:fld>
            <a:endParaRPr lang="en-US" altLang="en-US"/>
          </a:p>
        </p:txBody>
      </p:sp>
      <p:sp>
        <p:nvSpPr>
          <p:cNvPr id="111618" name="Rectangle 2"/>
          <p:cNvSpPr>
            <a:spLocks noRo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120504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1766386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2718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745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745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500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B21E3F8-8988-42EA-A105-05428D2CFE43}" type="slidenum">
              <a:rPr lang="en-US" altLang="en-US"/>
              <a:pPr/>
              <a:t>‹#›</a:t>
            </a:fld>
            <a:endParaRPr lang="en-US" altLang="en-US"/>
          </a:p>
        </p:txBody>
      </p:sp>
    </p:spTree>
    <p:extLst>
      <p:ext uri="{BB962C8B-B14F-4D97-AF65-F5344CB8AC3E}">
        <p14:creationId xmlns:p14="http://schemas.microsoft.com/office/powerpoint/2010/main" val="2204448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15CC2C5-CBE6-4241-8446-0A23C01E876F}" type="slidenum">
              <a:rPr lang="en-US" altLang="en-US"/>
              <a:pPr/>
              <a:t>‹#›</a:t>
            </a:fld>
            <a:endParaRPr lang="en-US" altLang="en-US"/>
          </a:p>
        </p:txBody>
      </p:sp>
    </p:spTree>
    <p:extLst>
      <p:ext uri="{BB962C8B-B14F-4D97-AF65-F5344CB8AC3E}">
        <p14:creationId xmlns:p14="http://schemas.microsoft.com/office/powerpoint/2010/main" val="134761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B5D517A-93EB-4D5A-8623-21B64B7459A7}" type="slidenum">
              <a:rPr lang="en-US" altLang="en-US"/>
              <a:pPr/>
              <a:t>‹#›</a:t>
            </a:fld>
            <a:endParaRPr lang="en-US" altLang="en-US"/>
          </a:p>
        </p:txBody>
      </p:sp>
    </p:spTree>
    <p:extLst>
      <p:ext uri="{BB962C8B-B14F-4D97-AF65-F5344CB8AC3E}">
        <p14:creationId xmlns:p14="http://schemas.microsoft.com/office/powerpoint/2010/main" val="1127307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01EE279-7225-4FCE-B2D8-8B44191B8ABC}" type="slidenum">
              <a:rPr lang="en-US" altLang="en-US"/>
              <a:pPr/>
              <a:t>‹#›</a:t>
            </a:fld>
            <a:endParaRPr lang="en-US" altLang="en-US"/>
          </a:p>
        </p:txBody>
      </p:sp>
    </p:spTree>
    <p:extLst>
      <p:ext uri="{BB962C8B-B14F-4D97-AF65-F5344CB8AC3E}">
        <p14:creationId xmlns:p14="http://schemas.microsoft.com/office/powerpoint/2010/main" val="823385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55103B7-BC3F-44DF-A076-AE00EA334851}" type="slidenum">
              <a:rPr lang="en-US" altLang="en-US"/>
              <a:pPr/>
              <a:t>‹#›</a:t>
            </a:fld>
            <a:endParaRPr lang="en-US" altLang="en-US"/>
          </a:p>
        </p:txBody>
      </p:sp>
    </p:spTree>
    <p:extLst>
      <p:ext uri="{BB962C8B-B14F-4D97-AF65-F5344CB8AC3E}">
        <p14:creationId xmlns:p14="http://schemas.microsoft.com/office/powerpoint/2010/main" val="39771550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A6B8FB5-95B7-4728-B1D2-E31DEC1D060D}" type="slidenum">
              <a:rPr lang="en-US" altLang="en-US"/>
              <a:pPr/>
              <a:t>‹#›</a:t>
            </a:fld>
            <a:endParaRPr lang="en-US" altLang="en-US"/>
          </a:p>
        </p:txBody>
      </p:sp>
    </p:spTree>
    <p:extLst>
      <p:ext uri="{BB962C8B-B14F-4D97-AF65-F5344CB8AC3E}">
        <p14:creationId xmlns:p14="http://schemas.microsoft.com/office/powerpoint/2010/main" val="40576208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FA63174E-D02E-4C29-881E-D02F9FEAC68F}" type="slidenum">
              <a:rPr lang="en-US" altLang="en-US"/>
              <a:pPr/>
              <a:t>‹#›</a:t>
            </a:fld>
            <a:endParaRPr lang="en-US" altLang="en-US"/>
          </a:p>
        </p:txBody>
      </p:sp>
    </p:spTree>
    <p:extLst>
      <p:ext uri="{BB962C8B-B14F-4D97-AF65-F5344CB8AC3E}">
        <p14:creationId xmlns:p14="http://schemas.microsoft.com/office/powerpoint/2010/main" val="10528630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973EBDC-F5B1-41B5-86EA-12580BB00A09}" type="slidenum">
              <a:rPr lang="en-US" altLang="en-US"/>
              <a:pPr/>
              <a:t>‹#›</a:t>
            </a:fld>
            <a:endParaRPr lang="en-US" altLang="en-US"/>
          </a:p>
        </p:txBody>
      </p:sp>
    </p:spTree>
    <p:extLst>
      <p:ext uri="{BB962C8B-B14F-4D97-AF65-F5344CB8AC3E}">
        <p14:creationId xmlns:p14="http://schemas.microsoft.com/office/powerpoint/2010/main" val="3914915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27454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A3D9D6A-9AAB-4191-8803-C76C5BF3E7DF}" type="slidenum">
              <a:rPr lang="en-US" altLang="en-US"/>
              <a:pPr/>
              <a:t>‹#›</a:t>
            </a:fld>
            <a:endParaRPr lang="en-US" altLang="en-US"/>
          </a:p>
        </p:txBody>
      </p:sp>
    </p:spTree>
    <p:extLst>
      <p:ext uri="{BB962C8B-B14F-4D97-AF65-F5344CB8AC3E}">
        <p14:creationId xmlns:p14="http://schemas.microsoft.com/office/powerpoint/2010/main" val="706810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C93034F-D75F-4C3A-B2F4-56836623F6CC}" type="slidenum">
              <a:rPr lang="en-US" altLang="en-US"/>
              <a:pPr/>
              <a:t>‹#›</a:t>
            </a:fld>
            <a:endParaRPr lang="en-US" altLang="en-US"/>
          </a:p>
        </p:txBody>
      </p:sp>
    </p:spTree>
    <p:extLst>
      <p:ext uri="{BB962C8B-B14F-4D97-AF65-F5344CB8AC3E}">
        <p14:creationId xmlns:p14="http://schemas.microsoft.com/office/powerpoint/2010/main" val="26599101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3AFE06F-79C3-4283-82C1-61350C766619}" type="slidenum">
              <a:rPr lang="en-US" altLang="en-US"/>
              <a:pPr/>
              <a:t>‹#›</a:t>
            </a:fld>
            <a:endParaRPr lang="en-US" altLang="en-US"/>
          </a:p>
        </p:txBody>
      </p:sp>
    </p:spTree>
    <p:extLst>
      <p:ext uri="{BB962C8B-B14F-4D97-AF65-F5344CB8AC3E}">
        <p14:creationId xmlns:p14="http://schemas.microsoft.com/office/powerpoint/2010/main" val="1514687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325088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219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6475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843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6108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3764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2950922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308169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0066"/>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8131" name="Rectangle 3"/>
          <p:cNvSpPr>
            <a:spLocks noGrp="1" noChangeArrowheads="1"/>
          </p:cNvSpPr>
          <p:nvPr>
            <p:ph type="body" idx="1"/>
          </p:nvPr>
        </p:nvSpPr>
        <p:spPr bwMode="auto">
          <a:xfrm>
            <a:off x="0" y="1219200"/>
            <a:ext cx="9144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i="1" kern="1200">
          <a:solidFill>
            <a:schemeClr val="bg1"/>
          </a:solidFill>
          <a:latin typeface="+mj-lt"/>
          <a:ea typeface="+mj-ea"/>
          <a:cs typeface="+mj-cs"/>
        </a:defRPr>
      </a:lvl1pPr>
      <a:lvl2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2pPr>
      <a:lvl3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3pPr>
      <a:lvl4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4pPr>
      <a:lvl5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9pPr>
    </p:titleStyle>
    <p:bodyStyle>
      <a:lvl1pPr marL="176213" indent="-176213" algn="l" rtl="0" fontAlgn="base">
        <a:spcBef>
          <a:spcPct val="20000"/>
        </a:spcBef>
        <a:spcAft>
          <a:spcPct val="0"/>
        </a:spcAft>
        <a:buChar char="•"/>
        <a:defRPr sz="4000" kern="1200">
          <a:solidFill>
            <a:schemeClr val="bg1"/>
          </a:solidFill>
          <a:latin typeface="+mn-lt"/>
          <a:ea typeface="+mn-ea"/>
          <a:cs typeface="+mn-cs"/>
        </a:defRPr>
      </a:lvl1pPr>
      <a:lvl2pPr marL="457200" indent="-166688" algn="l" rtl="0" fontAlgn="base">
        <a:spcBef>
          <a:spcPct val="20000"/>
        </a:spcBef>
        <a:spcAft>
          <a:spcPct val="0"/>
        </a:spcAft>
        <a:buSzPct val="85000"/>
        <a:buFont typeface="Wingdings" panose="05000000000000000000" pitchFamily="2" charset="2"/>
        <a:buChar char="Ø"/>
        <a:defRPr sz="4000" kern="1200">
          <a:solidFill>
            <a:schemeClr val="bg1"/>
          </a:solidFill>
          <a:latin typeface="+mn-lt"/>
          <a:ea typeface="+mn-ea"/>
          <a:cs typeface="+mn-cs"/>
        </a:defRPr>
      </a:lvl2pPr>
      <a:lvl3pPr marL="735013" indent="-163513" algn="l" rtl="0" fontAlgn="base">
        <a:spcBef>
          <a:spcPct val="20000"/>
        </a:spcBef>
        <a:spcAft>
          <a:spcPct val="0"/>
        </a:spcAft>
        <a:buChar char="•"/>
        <a:defRPr sz="3600" kern="1200">
          <a:solidFill>
            <a:schemeClr val="bg1"/>
          </a:solidFill>
          <a:latin typeface="+mn-lt"/>
          <a:ea typeface="+mn-ea"/>
          <a:cs typeface="+mn-cs"/>
        </a:defRPr>
      </a:lvl3pPr>
      <a:lvl4pPr marL="1025525" indent="-176213" algn="l" rtl="0" fontAlgn="base">
        <a:spcBef>
          <a:spcPct val="20000"/>
        </a:spcBef>
        <a:spcAft>
          <a:spcPct val="0"/>
        </a:spcAft>
        <a:buSzPct val="80000"/>
        <a:buFont typeface="Wingdings" panose="05000000000000000000" pitchFamily="2" charset="2"/>
        <a:buChar char="ü"/>
        <a:defRPr sz="3600" kern="1200">
          <a:solidFill>
            <a:schemeClr val="bg1"/>
          </a:solidFill>
          <a:latin typeface="+mn-lt"/>
          <a:ea typeface="+mn-ea"/>
          <a:cs typeface="+mn-cs"/>
        </a:defRPr>
      </a:lvl4pPr>
      <a:lvl5pPr marL="1254125" indent="-114300" algn="l" rtl="0" fontAlgn="base">
        <a:spcBef>
          <a:spcPct val="20000"/>
        </a:spcBef>
        <a:spcAft>
          <a:spcPct val="0"/>
        </a:spcAft>
        <a:buSzPct val="65000"/>
        <a:buFont typeface="Wingdings" panose="05000000000000000000" pitchFamily="2" charset="2"/>
        <a:buChar char="v"/>
        <a:defRPr sz="3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704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704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870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8704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4ED556-D79E-497E-8427-5F166DE1F34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ctrTitle" idx="4294967295"/>
          </p:nvPr>
        </p:nvSpPr>
        <p:spPr>
          <a:xfrm>
            <a:off x="433388" y="1838325"/>
            <a:ext cx="8240712" cy="2468563"/>
          </a:xfrm>
          <a:noFill/>
          <a:ln/>
        </p:spPr>
        <p:txBody>
          <a:bodyPr lIns="0" tIns="0" rIns="0" bIns="0">
            <a:spAutoFit/>
          </a:bodyPr>
          <a:lstStyle/>
          <a:p>
            <a:pPr defTabSz="381000"/>
            <a:r>
              <a:rPr lang="en-US" altLang="en-US" sz="7200" b="1">
                <a:solidFill>
                  <a:srgbClr val="A0D0FF"/>
                </a:solidFill>
                <a:latin typeface="Times New Roman" panose="02020603050405020304" pitchFamily="18" charset="0"/>
                <a:cs typeface="Times New Roman" panose="02020603050405020304" pitchFamily="18" charset="0"/>
              </a:rPr>
              <a:t>Grace Bible Church</a:t>
            </a:r>
            <a:r>
              <a:rPr lang="en-US" altLang="en-US" sz="7200" b="1" i="0">
                <a:solidFill>
                  <a:srgbClr val="A0D0FF"/>
                </a:solidFill>
                <a:latin typeface="Times New Roman" panose="02020603050405020304" pitchFamily="18" charset="0"/>
                <a:cs typeface="Times New Roman" panose="02020603050405020304" pitchFamily="18" charset="0"/>
              </a:rPr>
              <a:t/>
            </a:r>
            <a:br>
              <a:rPr lang="en-US" altLang="en-US" sz="7200" b="1" i="0">
                <a:solidFill>
                  <a:srgbClr val="A0D0FF"/>
                </a:solidFill>
                <a:latin typeface="Times New Roman" panose="02020603050405020304" pitchFamily="18" charset="0"/>
                <a:cs typeface="Times New Roman" panose="02020603050405020304" pitchFamily="18" charset="0"/>
              </a:rPr>
            </a:br>
            <a:r>
              <a:rPr lang="en-US" altLang="en-US" sz="5400" b="1" i="0">
                <a:solidFill>
                  <a:srgbClr val="A0D0FF"/>
                </a:solidFill>
                <a:latin typeface="Times New Roman" panose="02020603050405020304" pitchFamily="18" charset="0"/>
                <a:cs typeface="Times New Roman" panose="02020603050405020304" pitchFamily="18" charset="0"/>
              </a:rPr>
              <a:t> </a:t>
            </a:r>
            <a:r>
              <a:rPr lang="en-US" altLang="en-US" sz="3600" b="1">
                <a:solidFill>
                  <a:srgbClr val="FFFF90"/>
                </a:solidFill>
                <a:latin typeface="Times New Roman" panose="02020603050405020304" pitchFamily="18" charset="0"/>
                <a:cs typeface="Times New Roman" panose="02020603050405020304" pitchFamily="18" charset="0"/>
              </a:rPr>
              <a:t>Glorifying God </a:t>
            </a:r>
            <a:br>
              <a:rPr lang="en-US" altLang="en-US" sz="3600" b="1">
                <a:solidFill>
                  <a:srgbClr val="FFFF90"/>
                </a:solidFill>
                <a:latin typeface="Times New Roman" panose="02020603050405020304" pitchFamily="18" charset="0"/>
                <a:cs typeface="Times New Roman" panose="02020603050405020304" pitchFamily="18" charset="0"/>
              </a:rPr>
            </a:br>
            <a:r>
              <a:rPr lang="en-US" altLang="en-US" sz="3600" b="1">
                <a:solidFill>
                  <a:srgbClr val="FFFF90"/>
                </a:solidFill>
                <a:latin typeface="Times New Roman" panose="02020603050405020304" pitchFamily="18" charset="0"/>
                <a:cs typeface="Times New Roman" panose="02020603050405020304" pitchFamily="18" charset="0"/>
              </a:rPr>
              <a:t>by Making Disciples of Jesus Christ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fade">
                                      <p:cBhvr>
                                        <p:cTn id="7" dur="2000"/>
                                        <p:tgtEl>
                                          <p:spTgt spid="104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Defining Edification</a:t>
            </a:r>
            <a:endParaRPr lang="en-US" altLang="en-US" sz="3600" b="1">
              <a:solidFill>
                <a:srgbClr val="FFFF99"/>
              </a:solidFill>
              <a:latin typeface="Arial Narrow" panose="020B0606020202030204" pitchFamily="34" charset="0"/>
            </a:endParaRPr>
          </a:p>
        </p:txBody>
      </p:sp>
      <p:sp>
        <p:nvSpPr>
          <p:cNvPr id="51203" name="Rectangle 3"/>
          <p:cNvSpPr>
            <a:spLocks noGrp="1" noChangeArrowheads="1"/>
          </p:cNvSpPr>
          <p:nvPr>
            <p:ph type="body" idx="4294967295"/>
          </p:nvPr>
        </p:nvSpPr>
        <p:spPr>
          <a:xfrm>
            <a:off x="0" y="838200"/>
            <a:ext cx="9144000" cy="6019800"/>
          </a:xfrm>
          <a:noFill/>
          <a:ln/>
        </p:spPr>
        <p:txBody>
          <a:bodyPr/>
          <a:lstStyle/>
          <a:p>
            <a:r>
              <a:rPr lang="en-US" altLang="en-US" sz="4400" b="1" dirty="0">
                <a:solidFill>
                  <a:srgbClr val="FFFFFF"/>
                </a:solidFill>
                <a:latin typeface="Arial Narrow" panose="020B0606020202030204" pitchFamily="34" charset="0"/>
              </a:rPr>
              <a:t>Webster: </a:t>
            </a:r>
            <a:r>
              <a:rPr lang="en-US" altLang="en-US" sz="4400" b="1" i="1" dirty="0">
                <a:solidFill>
                  <a:srgbClr val="FFFFFF"/>
                </a:solidFill>
                <a:latin typeface="Arial Narrow" panose="020B0606020202030204" pitchFamily="34" charset="0"/>
              </a:rPr>
              <a:t>“enlightening of ignorance, or moral or spiritual instruction”</a:t>
            </a:r>
          </a:p>
          <a:p>
            <a:r>
              <a:rPr lang="en-US" altLang="en-US" sz="4400" b="1" dirty="0" err="1">
                <a:solidFill>
                  <a:srgbClr val="FFFFFF"/>
                </a:solidFill>
                <a:latin typeface="TekniaGreek" panose="02000503060000020004" pitchFamily="2" charset="0"/>
              </a:rPr>
              <a:t>oijkoV</a:t>
            </a:r>
            <a:r>
              <a:rPr lang="en-US" altLang="en-US" sz="4400" b="1" dirty="0">
                <a:solidFill>
                  <a:srgbClr val="FFFFFF"/>
                </a:solidFill>
                <a:latin typeface="Arial Narrow" panose="020B0606020202030204" pitchFamily="34" charset="0"/>
              </a:rPr>
              <a:t> / </a:t>
            </a:r>
            <a:r>
              <a:rPr lang="en-US" altLang="en-US" sz="4400" b="1" dirty="0" err="1">
                <a:solidFill>
                  <a:srgbClr val="FFFFFF"/>
                </a:solidFill>
                <a:latin typeface="Arial Narrow" panose="020B0606020202030204" pitchFamily="34" charset="0"/>
              </a:rPr>
              <a:t>Oikos</a:t>
            </a:r>
            <a:r>
              <a:rPr lang="en-US" altLang="en-US" sz="4400" b="1" dirty="0">
                <a:solidFill>
                  <a:srgbClr val="FFFFFF"/>
                </a:solidFill>
                <a:latin typeface="Arial Narrow" panose="020B0606020202030204" pitchFamily="34" charset="0"/>
              </a:rPr>
              <a:t> (house) +  </a:t>
            </a:r>
            <a:r>
              <a:rPr lang="en-US" altLang="en-US" sz="4400" b="1" dirty="0" err="1">
                <a:solidFill>
                  <a:srgbClr val="FFFFFF"/>
                </a:solidFill>
                <a:latin typeface="TekniaGreek" panose="02000503060000020004" pitchFamily="2" charset="0"/>
              </a:rPr>
              <a:t>domevw</a:t>
            </a:r>
            <a:r>
              <a:rPr lang="en-US" altLang="en-US" sz="4400" b="1" dirty="0">
                <a:solidFill>
                  <a:srgbClr val="FFFFFF"/>
                </a:solidFill>
                <a:latin typeface="Arial Narrow" panose="020B0606020202030204" pitchFamily="34" charset="0"/>
              </a:rPr>
              <a:t> / </a:t>
            </a:r>
            <a:r>
              <a:rPr lang="en-US" altLang="en-US" sz="4400" b="1" dirty="0" err="1">
                <a:solidFill>
                  <a:srgbClr val="FFFFFF"/>
                </a:solidFill>
                <a:latin typeface="Arial Narrow" panose="020B0606020202030204" pitchFamily="34" charset="0"/>
              </a:rPr>
              <a:t>domeo</a:t>
            </a:r>
            <a:r>
              <a:rPr lang="en-US" altLang="en-US" sz="4400" b="1" dirty="0">
                <a:solidFill>
                  <a:srgbClr val="FFFFFF"/>
                </a:solidFill>
                <a:latin typeface="Arial Narrow" panose="020B0606020202030204" pitchFamily="34" charset="0"/>
              </a:rPr>
              <a:t> (build) = “to build a house”</a:t>
            </a:r>
          </a:p>
          <a:p>
            <a:r>
              <a:rPr lang="en-US" altLang="en-US" sz="4400" b="1" dirty="0">
                <a:solidFill>
                  <a:srgbClr val="FFFFFF"/>
                </a:solidFill>
                <a:latin typeface="Arial Narrow" panose="020B0606020202030204" pitchFamily="34" charset="0"/>
              </a:rPr>
              <a:t>Literal usage includes Acts 7:47; Luke 12:8; Matthew 21:33 and 23:29</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51203">
                                            <p:txEl>
                                              <p:pRg st="0" end="0"/>
                                            </p:txEl>
                                          </p:spTgt>
                                        </p:tgtEl>
                                        <p:attrNameLst>
                                          <p:attrName>style.visibility</p:attrName>
                                        </p:attrNameLst>
                                      </p:cBhvr>
                                      <p:to>
                                        <p:strVal val="visible"/>
                                      </p:to>
                                    </p:set>
                                    <p:animEffect transition="in" filter="dissolve">
                                      <p:cBhvr>
                                        <p:cTn id="11" dur="500"/>
                                        <p:tgtEl>
                                          <p:spTgt spid="51203">
                                            <p:txEl>
                                              <p:pRg st="0" end="0"/>
                                            </p:txEl>
                                          </p:spTgt>
                                        </p:tgtEl>
                                      </p:cBhvr>
                                    </p:animEffect>
                                  </p:childTnLst>
                                  <p:subTnLst>
                                    <p:animClr clrSpc="rgb" dir="cw">
                                      <p:cBhvr override="childStyle">
                                        <p:cTn dur="1" fill="hold" display="0" masterRel="nextClick" afterEffect="1"/>
                                        <p:tgtEl>
                                          <p:spTgt spid="51203">
                                            <p:txEl>
                                              <p:pRg st="0" end="0"/>
                                            </p:txEl>
                                          </p:spTgt>
                                        </p:tgtEl>
                                        <p:attrNameLst>
                                          <p:attrName>ppt_c</p:attrName>
                                        </p:attrNameLst>
                                      </p:cBhvr>
                                      <p:to>
                                        <a:srgbClr val="C0C0C0"/>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51203">
                                            <p:txEl>
                                              <p:pRg st="1" end="1"/>
                                            </p:txEl>
                                          </p:spTgt>
                                        </p:tgtEl>
                                        <p:attrNameLst>
                                          <p:attrName>style.visibility</p:attrName>
                                        </p:attrNameLst>
                                      </p:cBhvr>
                                      <p:to>
                                        <p:strVal val="visible"/>
                                      </p:to>
                                    </p:set>
                                    <p:animEffect transition="in" filter="dissolve">
                                      <p:cBhvr>
                                        <p:cTn id="16" dur="500"/>
                                        <p:tgtEl>
                                          <p:spTgt spid="51203">
                                            <p:txEl>
                                              <p:pRg st="1" end="1"/>
                                            </p:txEl>
                                          </p:spTgt>
                                        </p:tgtEl>
                                      </p:cBhvr>
                                    </p:animEffect>
                                  </p:childTnLst>
                                  <p:subTnLst>
                                    <p:animClr clrSpc="rgb" dir="cw">
                                      <p:cBhvr override="childStyle">
                                        <p:cTn dur="1" fill="hold" display="0" masterRel="nextClick" afterEffect="1"/>
                                        <p:tgtEl>
                                          <p:spTgt spid="51203">
                                            <p:txEl>
                                              <p:pRg st="1" end="1"/>
                                            </p:txEl>
                                          </p:spTgt>
                                        </p:tgtEl>
                                        <p:attrNameLst>
                                          <p:attrName>ppt_c</p:attrName>
                                        </p:attrNameLst>
                                      </p:cBhvr>
                                      <p:to>
                                        <a:srgbClr val="C0C0C0"/>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1203">
                                            <p:txEl>
                                              <p:pRg st="2" end="2"/>
                                            </p:txEl>
                                          </p:spTgt>
                                        </p:tgtEl>
                                        <p:attrNameLst>
                                          <p:attrName>style.visibility</p:attrName>
                                        </p:attrNameLst>
                                      </p:cBhvr>
                                      <p:to>
                                        <p:strVal val="visible"/>
                                      </p:to>
                                    </p:set>
                                    <p:animEffect transition="in" filter="dissolve">
                                      <p:cBhvr>
                                        <p:cTn id="21" dur="500"/>
                                        <p:tgtEl>
                                          <p:spTgt spid="512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Defining Edification</a:t>
            </a:r>
            <a:endParaRPr lang="en-US" altLang="en-US" sz="3600" b="1">
              <a:solidFill>
                <a:srgbClr val="FFFF99"/>
              </a:solidFill>
              <a:latin typeface="Arial Narrow" panose="020B0606020202030204" pitchFamily="34" charset="0"/>
            </a:endParaRPr>
          </a:p>
        </p:txBody>
      </p:sp>
      <p:sp>
        <p:nvSpPr>
          <p:cNvPr id="116739"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Figurative usage:  Jesus builds His Church: </a:t>
            </a:r>
            <a:r>
              <a:rPr lang="en-US" altLang="en-US" b="1">
                <a:solidFill>
                  <a:srgbClr val="FFFFFF"/>
                </a:solidFill>
                <a:latin typeface="Arial Narrow" panose="020B0606020202030204" pitchFamily="34" charset="0"/>
              </a:rPr>
              <a:t>Matthew 16:8; 1 Peter 2:5; 			1 Corinthians 3:9; Ephesians 2:21</a:t>
            </a:r>
          </a:p>
          <a:p>
            <a:r>
              <a:rPr lang="en-US" altLang="en-US" sz="4400" b="1">
                <a:solidFill>
                  <a:srgbClr val="FFFFFF"/>
                </a:solidFill>
                <a:latin typeface="Arial Narrow" panose="020B0606020202030204" pitchFamily="34" charset="0"/>
              </a:rPr>
              <a:t>Figurative usage: increasing theological knowledge - 					Romans 15:20; Galatians 2:18</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6738"/>
                                        </p:tgtEl>
                                        <p:attrNameLst>
                                          <p:attrName>style.visibility</p:attrName>
                                        </p:attrNameLst>
                                      </p:cBhvr>
                                      <p:to>
                                        <p:strVal val="visible"/>
                                      </p:to>
                                    </p:set>
                                  </p:childTnLst>
                                </p:cTn>
                              </p:par>
                            </p:childTnLst>
                          </p:cTn>
                        </p:par>
                        <p:par>
                          <p:cTn id="7" fill="hold" nodeType="afterGroup">
                            <p:stCondLst>
                              <p:cond delay="0"/>
                            </p:stCondLst>
                            <p:childTnLst>
                              <p:par>
                                <p:cTn id="8" presetID="9" presetClass="entr" presetSubtype="0" fill="hold" grpId="0" nodeType="afterEffect">
                                  <p:stCondLst>
                                    <p:cond delay="0"/>
                                  </p:stCondLst>
                                  <p:childTnLst>
                                    <p:set>
                                      <p:cBhvr>
                                        <p:cTn id="9" dur="1" fill="hold">
                                          <p:stCondLst>
                                            <p:cond delay="0"/>
                                          </p:stCondLst>
                                        </p:cTn>
                                        <p:tgtEl>
                                          <p:spTgt spid="116739">
                                            <p:txEl>
                                              <p:pRg st="0" end="0"/>
                                            </p:txEl>
                                          </p:spTgt>
                                        </p:tgtEl>
                                        <p:attrNameLst>
                                          <p:attrName>style.visibility</p:attrName>
                                        </p:attrNameLst>
                                      </p:cBhvr>
                                      <p:to>
                                        <p:strVal val="visible"/>
                                      </p:to>
                                    </p:set>
                                    <p:animEffect transition="in" filter="dissolve">
                                      <p:cBhvr>
                                        <p:cTn id="10" dur="500"/>
                                        <p:tgtEl>
                                          <p:spTgt spid="116739">
                                            <p:txEl>
                                              <p:pRg st="0" end="0"/>
                                            </p:txEl>
                                          </p:spTgt>
                                        </p:tgtEl>
                                      </p:cBhvr>
                                    </p:animEffect>
                                  </p:childTnLst>
                                  <p:subTnLst>
                                    <p:animClr clrSpc="rgb" dir="cw">
                                      <p:cBhvr override="childStyle">
                                        <p:cTn dur="1" fill="hold" display="0" masterRel="nextClick" afterEffect="1"/>
                                        <p:tgtEl>
                                          <p:spTgt spid="116739">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16739">
                                            <p:txEl>
                                              <p:pRg st="1" end="1"/>
                                            </p:txEl>
                                          </p:spTgt>
                                        </p:tgtEl>
                                        <p:attrNameLst>
                                          <p:attrName>style.visibility</p:attrName>
                                        </p:attrNameLst>
                                      </p:cBhvr>
                                      <p:to>
                                        <p:strVal val="visible"/>
                                      </p:to>
                                    </p:set>
                                    <p:animEffect transition="in" filter="dissolve">
                                      <p:cBhvr>
                                        <p:cTn id="15" dur="500"/>
                                        <p:tgtEl>
                                          <p:spTgt spid="1167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Defining Edification</a:t>
            </a:r>
            <a:endParaRPr lang="en-US" altLang="en-US" sz="3600" b="1">
              <a:solidFill>
                <a:srgbClr val="FFFF99"/>
              </a:solidFill>
              <a:latin typeface="Arial Narrow" panose="020B0606020202030204" pitchFamily="34" charset="0"/>
            </a:endParaRPr>
          </a:p>
        </p:txBody>
      </p:sp>
      <p:sp>
        <p:nvSpPr>
          <p:cNvPr id="118787" name="Rectangle 3"/>
          <p:cNvSpPr>
            <a:spLocks noGrp="1" noChangeArrowheads="1"/>
          </p:cNvSpPr>
          <p:nvPr>
            <p:ph type="body" idx="4294967295"/>
          </p:nvPr>
        </p:nvSpPr>
        <p:spPr>
          <a:xfrm>
            <a:off x="0" y="838200"/>
            <a:ext cx="9144000" cy="6019800"/>
          </a:xfrm>
          <a:noFill/>
          <a:ln/>
        </p:spPr>
        <p:txBody>
          <a:bodyPr/>
          <a:lstStyle/>
          <a:p>
            <a:r>
              <a:rPr lang="en-US" altLang="en-US" sz="4400" b="1" dirty="0">
                <a:solidFill>
                  <a:srgbClr val="FFFFFF"/>
                </a:solidFill>
                <a:latin typeface="Arial Narrow" panose="020B0606020202030204" pitchFamily="34" charset="0"/>
              </a:rPr>
              <a:t>Figurative usage</a:t>
            </a:r>
            <a:r>
              <a:rPr lang="en-US" altLang="en-US" sz="4400" b="1" i="1" dirty="0">
                <a:solidFill>
                  <a:srgbClr val="FFFFFF"/>
                </a:solidFill>
                <a:latin typeface="Arial Narrow" panose="020B0606020202030204" pitchFamily="34" charset="0"/>
              </a:rPr>
              <a:t>: “enlightening of ignorance, or moral or spiritual instruction.” </a:t>
            </a:r>
          </a:p>
          <a:p>
            <a:r>
              <a:rPr lang="en-US" altLang="en-US" sz="4400" b="1" dirty="0">
                <a:solidFill>
                  <a:srgbClr val="FFFFFF"/>
                </a:solidFill>
                <a:latin typeface="Arial Narrow" panose="020B0606020202030204" pitchFamily="34" charset="0"/>
              </a:rPr>
              <a:t>It takes many people with many skills to build a structure - the same is true of your spiritual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childTnLst>
                                </p:cTn>
                              </p:par>
                            </p:childTnLst>
                          </p:cTn>
                        </p:par>
                        <p:par>
                          <p:cTn id="7" fill="hold" nodeType="afterGroup">
                            <p:stCondLst>
                              <p:cond delay="0"/>
                            </p:stCondLst>
                            <p:childTnLst>
                              <p:par>
                                <p:cTn id="8" presetID="9" presetClass="entr" presetSubtype="0" fill="hold" grpId="0" nodeType="afterEffect">
                                  <p:stCondLst>
                                    <p:cond delay="0"/>
                                  </p:stCondLst>
                                  <p:childTnLst>
                                    <p:set>
                                      <p:cBhvr>
                                        <p:cTn id="9" dur="1" fill="hold">
                                          <p:stCondLst>
                                            <p:cond delay="0"/>
                                          </p:stCondLst>
                                        </p:cTn>
                                        <p:tgtEl>
                                          <p:spTgt spid="118787">
                                            <p:txEl>
                                              <p:pRg st="0" end="0"/>
                                            </p:txEl>
                                          </p:spTgt>
                                        </p:tgtEl>
                                        <p:attrNameLst>
                                          <p:attrName>style.visibility</p:attrName>
                                        </p:attrNameLst>
                                      </p:cBhvr>
                                      <p:to>
                                        <p:strVal val="visible"/>
                                      </p:to>
                                    </p:set>
                                    <p:animEffect transition="in" filter="dissolve">
                                      <p:cBhvr>
                                        <p:cTn id="10" dur="500"/>
                                        <p:tgtEl>
                                          <p:spTgt spid="118787">
                                            <p:txEl>
                                              <p:pRg st="0" end="0"/>
                                            </p:txEl>
                                          </p:spTgt>
                                        </p:tgtEl>
                                      </p:cBhvr>
                                    </p:animEffect>
                                  </p:childTnLst>
                                  <p:subTnLst>
                                    <p:animClr clrSpc="rgb" dir="cw">
                                      <p:cBhvr override="childStyle">
                                        <p:cTn dur="1" fill="hold" display="0" masterRel="nextClick" afterEffect="1"/>
                                        <p:tgtEl>
                                          <p:spTgt spid="118787">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18787">
                                            <p:txEl>
                                              <p:pRg st="1" end="1"/>
                                            </p:txEl>
                                          </p:spTgt>
                                        </p:tgtEl>
                                        <p:attrNameLst>
                                          <p:attrName>style.visibility</p:attrName>
                                        </p:attrNameLst>
                                      </p:cBhvr>
                                      <p:to>
                                        <p:strVal val="visible"/>
                                      </p:to>
                                    </p:set>
                                    <p:animEffect transition="in" filter="dissolve">
                                      <p:cBhvr>
                                        <p:cTn id="15" dur="500"/>
                                        <p:tgtEl>
                                          <p:spTgt spid="1187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Understanding Edification</a:t>
            </a:r>
            <a:endParaRPr lang="en-US" altLang="en-US" sz="3600" b="1">
              <a:solidFill>
                <a:srgbClr val="FFFF99"/>
              </a:solidFill>
              <a:latin typeface="Arial Narrow" panose="020B0606020202030204" pitchFamily="34" charset="0"/>
            </a:endParaRPr>
          </a:p>
        </p:txBody>
      </p:sp>
      <p:sp>
        <p:nvSpPr>
          <p:cNvPr id="52227" name="Rectangle 3"/>
          <p:cNvSpPr>
            <a:spLocks noGrp="1" noChangeArrowheads="1"/>
          </p:cNvSpPr>
          <p:nvPr>
            <p:ph type="body" idx="4294967295"/>
          </p:nvPr>
        </p:nvSpPr>
        <p:spPr>
          <a:xfrm>
            <a:off x="0" y="838200"/>
            <a:ext cx="9144000" cy="6019800"/>
          </a:xfrm>
          <a:noFill/>
          <a:ln/>
        </p:spPr>
        <p:txBody>
          <a:bodyPr/>
          <a:lstStyle/>
          <a:p>
            <a:pPr>
              <a:buFontTx/>
              <a:buNone/>
            </a:pPr>
            <a:r>
              <a:rPr lang="en-US" altLang="en-US" sz="4400" b="1">
                <a:solidFill>
                  <a:srgbClr val="FFFFFF"/>
                </a:solidFill>
                <a:latin typeface="Arial Narrow" panose="020B0606020202030204" pitchFamily="34" charset="0"/>
              </a:rPr>
              <a:t>1) Jesus builds His church (Mt. 16:18), The Holy Spirit convicts (John 16),    The Father draws (John 6:44)		     The Holy Spirit teaches (1 John 2:27).      </a:t>
            </a:r>
          </a:p>
          <a:p>
            <a:pPr>
              <a:buFontTx/>
              <a:buNone/>
            </a:pPr>
            <a:r>
              <a:rPr lang="en-US" altLang="en-US" sz="4400" b="1">
                <a:solidFill>
                  <a:srgbClr val="FFFFFF"/>
                </a:solidFill>
                <a:latin typeface="Arial Narrow" panose="020B0606020202030204" pitchFamily="34" charset="0"/>
              </a:rPr>
              <a:t> 2) Edification of necessity it encompasses a body of theological truth therefore education is necessary</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5" fill="hold" grpId="0" nodeType="afterEffect">
                                  <p:stCondLst>
                                    <p:cond delay="0"/>
                                  </p:stCondLst>
                                  <p:childTnLst>
                                    <p:set>
                                      <p:cBhvr>
                                        <p:cTn id="9" dur="1" fill="hold">
                                          <p:stCondLst>
                                            <p:cond delay="0"/>
                                          </p:stCondLst>
                                        </p:cTn>
                                        <p:tgtEl>
                                          <p:spTgt spid="52227">
                                            <p:txEl>
                                              <p:pRg st="0" end="0"/>
                                            </p:txEl>
                                          </p:spTgt>
                                        </p:tgtEl>
                                        <p:attrNameLst>
                                          <p:attrName>style.visibility</p:attrName>
                                        </p:attrNameLst>
                                      </p:cBhvr>
                                      <p:to>
                                        <p:strVal val="visible"/>
                                      </p:to>
                                    </p:set>
                                    <p:animEffect transition="in" filter="blinds(vertical)">
                                      <p:cBhvr>
                                        <p:cTn id="10" dur="500"/>
                                        <p:tgtEl>
                                          <p:spTgt spid="52227">
                                            <p:txEl>
                                              <p:pRg st="0" end="0"/>
                                            </p:txEl>
                                          </p:spTgt>
                                        </p:tgtEl>
                                      </p:cBhvr>
                                    </p:animEffect>
                                  </p:childTnLst>
                                  <p:subTnLst>
                                    <p:animClr clrSpc="rgb" dir="cw">
                                      <p:cBhvr override="childStyle">
                                        <p:cTn dur="1" fill="hold" display="0" masterRel="nextClick" afterEffect="1"/>
                                        <p:tgtEl>
                                          <p:spTgt spid="52227">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52227">
                                            <p:txEl>
                                              <p:pRg st="1" end="1"/>
                                            </p:txEl>
                                          </p:spTgt>
                                        </p:tgtEl>
                                        <p:attrNameLst>
                                          <p:attrName>style.visibility</p:attrName>
                                        </p:attrNameLst>
                                      </p:cBhvr>
                                      <p:to>
                                        <p:strVal val="visible"/>
                                      </p:to>
                                    </p:set>
                                    <p:animEffect transition="in" filter="blinds(vertical)">
                                      <p:cBhvr>
                                        <p:cTn id="15" dur="500"/>
                                        <p:tgtEl>
                                          <p:spTgt spid="522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Understanding Edification</a:t>
            </a:r>
            <a:endParaRPr lang="en-US" altLang="en-US" sz="3600" b="1">
              <a:solidFill>
                <a:srgbClr val="FFFF99"/>
              </a:solidFill>
              <a:latin typeface="Arial Narrow" panose="020B0606020202030204" pitchFamily="34" charset="0"/>
            </a:endParaRPr>
          </a:p>
        </p:txBody>
      </p:sp>
      <p:sp>
        <p:nvSpPr>
          <p:cNvPr id="120835"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Teaching is vital to spiritual life - 		2 Peter 1:2-4</a:t>
            </a:r>
          </a:p>
          <a:p>
            <a:r>
              <a:rPr lang="en-US" altLang="en-US" sz="4400" b="1">
                <a:solidFill>
                  <a:srgbClr val="FFFFFF"/>
                </a:solidFill>
                <a:latin typeface="Arial Narrow" panose="020B0606020202030204" pitchFamily="34" charset="0"/>
              </a:rPr>
              <a:t>Teaching the Scriptures is the only cure for our ignorance of God </a:t>
            </a:r>
          </a:p>
          <a:p>
            <a:r>
              <a:rPr lang="en-US" altLang="en-US" sz="4400" b="1">
                <a:solidFill>
                  <a:srgbClr val="FFFFFF"/>
                </a:solidFill>
                <a:latin typeface="Arial Narrow" panose="020B0606020202030204" pitchFamily="34" charset="0"/>
              </a:rPr>
              <a:t>Teaching is vital to the Christian’s walk and welfare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834"/>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5" fill="hold" grpId="0" nodeType="afterEffect">
                                  <p:stCondLst>
                                    <p:cond delay="0"/>
                                  </p:stCondLst>
                                  <p:childTnLst>
                                    <p:set>
                                      <p:cBhvr>
                                        <p:cTn id="9" dur="1" fill="hold">
                                          <p:stCondLst>
                                            <p:cond delay="0"/>
                                          </p:stCondLst>
                                        </p:cTn>
                                        <p:tgtEl>
                                          <p:spTgt spid="120835">
                                            <p:txEl>
                                              <p:pRg st="0" end="0"/>
                                            </p:txEl>
                                          </p:spTgt>
                                        </p:tgtEl>
                                        <p:attrNameLst>
                                          <p:attrName>style.visibility</p:attrName>
                                        </p:attrNameLst>
                                      </p:cBhvr>
                                      <p:to>
                                        <p:strVal val="visible"/>
                                      </p:to>
                                    </p:set>
                                    <p:animEffect transition="in" filter="blinds(vertical)">
                                      <p:cBhvr>
                                        <p:cTn id="10" dur="500"/>
                                        <p:tgtEl>
                                          <p:spTgt spid="120835">
                                            <p:txEl>
                                              <p:pRg st="0" end="0"/>
                                            </p:txEl>
                                          </p:spTgt>
                                        </p:tgtEl>
                                      </p:cBhvr>
                                    </p:animEffect>
                                  </p:childTnLst>
                                  <p:subTnLst>
                                    <p:animClr clrSpc="rgb" dir="cw">
                                      <p:cBhvr override="childStyle">
                                        <p:cTn dur="1" fill="hold" display="0" masterRel="nextClick" afterEffect="1"/>
                                        <p:tgtEl>
                                          <p:spTgt spid="120835">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120835">
                                            <p:txEl>
                                              <p:pRg st="1" end="1"/>
                                            </p:txEl>
                                          </p:spTgt>
                                        </p:tgtEl>
                                        <p:attrNameLst>
                                          <p:attrName>style.visibility</p:attrName>
                                        </p:attrNameLst>
                                      </p:cBhvr>
                                      <p:to>
                                        <p:strVal val="visible"/>
                                      </p:to>
                                    </p:set>
                                    <p:animEffect transition="in" filter="blinds(vertical)">
                                      <p:cBhvr>
                                        <p:cTn id="15" dur="500"/>
                                        <p:tgtEl>
                                          <p:spTgt spid="120835">
                                            <p:txEl>
                                              <p:pRg st="1" end="1"/>
                                            </p:txEl>
                                          </p:spTgt>
                                        </p:tgtEl>
                                      </p:cBhvr>
                                    </p:animEffect>
                                  </p:childTnLst>
                                  <p:subTnLst>
                                    <p:animClr clrSpc="rgb" dir="cw">
                                      <p:cBhvr override="childStyle">
                                        <p:cTn dur="1" fill="hold" display="0" masterRel="nextClick" afterEffect="1"/>
                                        <p:tgtEl>
                                          <p:spTgt spid="120835">
                                            <p:txEl>
                                              <p:pRg st="1" end="1"/>
                                            </p:txEl>
                                          </p:spTgt>
                                        </p:tgtEl>
                                        <p:attrNameLst>
                                          <p:attrName>ppt_c</p:attrName>
                                        </p:attrNameLst>
                                      </p:cBhvr>
                                      <p:to>
                                        <a:srgbClr val="C0C0C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5" fill="hold" grpId="0" nodeType="clickEffect">
                                  <p:stCondLst>
                                    <p:cond delay="0"/>
                                  </p:stCondLst>
                                  <p:childTnLst>
                                    <p:set>
                                      <p:cBhvr>
                                        <p:cTn id="19" dur="1" fill="hold">
                                          <p:stCondLst>
                                            <p:cond delay="0"/>
                                          </p:stCondLst>
                                        </p:cTn>
                                        <p:tgtEl>
                                          <p:spTgt spid="120835">
                                            <p:txEl>
                                              <p:pRg st="2" end="2"/>
                                            </p:txEl>
                                          </p:spTgt>
                                        </p:tgtEl>
                                        <p:attrNameLst>
                                          <p:attrName>style.visibility</p:attrName>
                                        </p:attrNameLst>
                                      </p:cBhvr>
                                      <p:to>
                                        <p:strVal val="visible"/>
                                      </p:to>
                                    </p:set>
                                    <p:animEffect transition="in" filter="blinds(vertical)">
                                      <p:cBhvr>
                                        <p:cTn id="20" dur="500"/>
                                        <p:tgtEl>
                                          <p:spTgt spid="1208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p:bldP spid="12083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Understanding Edification</a:t>
            </a:r>
            <a:endParaRPr lang="en-US" altLang="en-US" sz="3600" b="1">
              <a:solidFill>
                <a:srgbClr val="FFFF99"/>
              </a:solidFill>
              <a:latin typeface="Arial Narrow" panose="020B0606020202030204" pitchFamily="34" charset="0"/>
            </a:endParaRPr>
          </a:p>
        </p:txBody>
      </p:sp>
      <p:sp>
        <p:nvSpPr>
          <p:cNvPr id="122883"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Knowledge by itself results in pride, but the goal &amp; purpose of Biblical teaching is change of heart and life</a:t>
            </a:r>
          </a:p>
          <a:p>
            <a:r>
              <a:rPr lang="en-US" altLang="en-US" sz="4400" b="1">
                <a:solidFill>
                  <a:srgbClr val="FFFFFF"/>
                </a:solidFill>
                <a:latin typeface="Arial Narrow" panose="020B0606020202030204" pitchFamily="34" charset="0"/>
              </a:rPr>
              <a:t>Romans 14:17-20; 15:2-3</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5" fill="hold" grpId="0" nodeType="afterEffect">
                                  <p:stCondLst>
                                    <p:cond delay="0"/>
                                  </p:stCondLst>
                                  <p:childTnLst>
                                    <p:set>
                                      <p:cBhvr>
                                        <p:cTn id="9" dur="1" fill="hold">
                                          <p:stCondLst>
                                            <p:cond delay="0"/>
                                          </p:stCondLst>
                                        </p:cTn>
                                        <p:tgtEl>
                                          <p:spTgt spid="122883">
                                            <p:txEl>
                                              <p:pRg st="0" end="0"/>
                                            </p:txEl>
                                          </p:spTgt>
                                        </p:tgtEl>
                                        <p:attrNameLst>
                                          <p:attrName>style.visibility</p:attrName>
                                        </p:attrNameLst>
                                      </p:cBhvr>
                                      <p:to>
                                        <p:strVal val="visible"/>
                                      </p:to>
                                    </p:set>
                                    <p:animEffect transition="in" filter="blinds(vertical)">
                                      <p:cBhvr>
                                        <p:cTn id="10" dur="500"/>
                                        <p:tgtEl>
                                          <p:spTgt spid="122883">
                                            <p:txEl>
                                              <p:pRg st="0" end="0"/>
                                            </p:txEl>
                                          </p:spTgt>
                                        </p:tgtEl>
                                      </p:cBhvr>
                                    </p:animEffect>
                                  </p:childTnLst>
                                  <p:subTnLst>
                                    <p:animClr clrSpc="rgb" dir="cw">
                                      <p:cBhvr override="childStyle">
                                        <p:cTn dur="1" fill="hold" display="0" masterRel="nextClick" afterEffect="1"/>
                                        <p:tgtEl>
                                          <p:spTgt spid="122883">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122883">
                                            <p:txEl>
                                              <p:pRg st="1" end="1"/>
                                            </p:txEl>
                                          </p:spTgt>
                                        </p:tgtEl>
                                        <p:attrNameLst>
                                          <p:attrName>style.visibility</p:attrName>
                                        </p:attrNameLst>
                                      </p:cBhvr>
                                      <p:to>
                                        <p:strVal val="visible"/>
                                      </p:to>
                                    </p:set>
                                    <p:animEffect transition="in" filter="blinds(vertical)">
                                      <p:cBhvr>
                                        <p:cTn id="15" dur="500"/>
                                        <p:tgtEl>
                                          <p:spTgt spid="1228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Understanding Edification</a:t>
            </a:r>
            <a:endParaRPr lang="en-US" altLang="en-US" sz="3600" b="1">
              <a:solidFill>
                <a:srgbClr val="FFFF99"/>
              </a:solidFill>
              <a:latin typeface="Arial Narrow" panose="020B0606020202030204" pitchFamily="34" charset="0"/>
            </a:endParaRPr>
          </a:p>
        </p:txBody>
      </p:sp>
      <p:sp>
        <p:nvSpPr>
          <p:cNvPr id="124931"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Edification is knowledge applied with godly wisdom and therefore it is humble - Philippians 2:3-4</a:t>
            </a:r>
          </a:p>
          <a:p>
            <a:r>
              <a:rPr lang="en-US" altLang="en-US" sz="4400" b="1">
                <a:solidFill>
                  <a:srgbClr val="FFFFFF"/>
                </a:solidFill>
                <a:latin typeface="Arial Narrow" panose="020B0606020202030204" pitchFamily="34" charset="0"/>
              </a:rPr>
              <a:t>The best model of teaching is Jesus - and He taught His disciples in every kind of place &amp; situation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930"/>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5" fill="hold" grpId="0" nodeType="afterEffect">
                                  <p:stCondLst>
                                    <p:cond delay="0"/>
                                  </p:stCondLst>
                                  <p:childTnLst>
                                    <p:set>
                                      <p:cBhvr>
                                        <p:cTn id="9" dur="1" fill="hold">
                                          <p:stCondLst>
                                            <p:cond delay="0"/>
                                          </p:stCondLst>
                                        </p:cTn>
                                        <p:tgtEl>
                                          <p:spTgt spid="124931">
                                            <p:txEl>
                                              <p:pRg st="0" end="0"/>
                                            </p:txEl>
                                          </p:spTgt>
                                        </p:tgtEl>
                                        <p:attrNameLst>
                                          <p:attrName>style.visibility</p:attrName>
                                        </p:attrNameLst>
                                      </p:cBhvr>
                                      <p:to>
                                        <p:strVal val="visible"/>
                                      </p:to>
                                    </p:set>
                                    <p:animEffect transition="in" filter="blinds(vertical)">
                                      <p:cBhvr>
                                        <p:cTn id="10" dur="500"/>
                                        <p:tgtEl>
                                          <p:spTgt spid="124931">
                                            <p:txEl>
                                              <p:pRg st="0" end="0"/>
                                            </p:txEl>
                                          </p:spTgt>
                                        </p:tgtEl>
                                      </p:cBhvr>
                                    </p:animEffect>
                                  </p:childTnLst>
                                  <p:subTnLst>
                                    <p:animClr clrSpc="rgb" dir="cw">
                                      <p:cBhvr override="childStyle">
                                        <p:cTn dur="1" fill="hold" display="0" masterRel="nextClick" afterEffect="1"/>
                                        <p:tgtEl>
                                          <p:spTgt spid="12493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124931">
                                            <p:txEl>
                                              <p:pRg st="1" end="1"/>
                                            </p:txEl>
                                          </p:spTgt>
                                        </p:tgtEl>
                                        <p:attrNameLst>
                                          <p:attrName>style.visibility</p:attrName>
                                        </p:attrNameLst>
                                      </p:cBhvr>
                                      <p:to>
                                        <p:strVal val="visible"/>
                                      </p:to>
                                    </p:set>
                                    <p:animEffect transition="in" filter="blinds(vertical)">
                                      <p:cBhvr>
                                        <p:cTn id="15" dur="500"/>
                                        <p:tgtEl>
                                          <p:spTgt spid="1249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p:bldP spid="124931"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Edification in the Body of Christ</a:t>
            </a:r>
            <a:endParaRPr lang="en-US" altLang="en-US" sz="3600" b="1">
              <a:solidFill>
                <a:srgbClr val="FFFF99"/>
              </a:solidFill>
              <a:latin typeface="Arial Narrow" panose="020B0606020202030204" pitchFamily="34" charset="0"/>
            </a:endParaRPr>
          </a:p>
        </p:txBody>
      </p:sp>
      <p:sp>
        <p:nvSpPr>
          <p:cNvPr id="53251" name="Rectangle 3"/>
          <p:cNvSpPr>
            <a:spLocks noGrp="1" noChangeArrowheads="1"/>
          </p:cNvSpPr>
          <p:nvPr>
            <p:ph type="body" idx="4294967295"/>
          </p:nvPr>
        </p:nvSpPr>
        <p:spPr>
          <a:xfrm>
            <a:off x="0" y="838200"/>
            <a:ext cx="9144000" cy="6019800"/>
          </a:xfrm>
          <a:noFill/>
          <a:ln/>
        </p:spPr>
        <p:txBody>
          <a:bodyPr/>
          <a:lstStyle/>
          <a:p>
            <a:pPr>
              <a:lnSpc>
                <a:spcPct val="90000"/>
              </a:lnSpc>
            </a:pPr>
            <a:r>
              <a:rPr lang="en-US" altLang="en-US" sz="4400" b="1">
                <a:solidFill>
                  <a:srgbClr val="FFFFFF"/>
                </a:solidFill>
                <a:latin typeface="Arial Narrow" panose="020B0606020202030204" pitchFamily="34" charset="0"/>
              </a:rPr>
              <a:t>Edification is for the whole body (Rom. 12; 1 Cor. 12-14; Eph. 4), for that is the purpose of all spiritual gifts</a:t>
            </a:r>
          </a:p>
          <a:p>
            <a:pPr>
              <a:lnSpc>
                <a:spcPct val="90000"/>
              </a:lnSpc>
            </a:pPr>
            <a:r>
              <a:rPr lang="en-US" altLang="en-US" sz="4400" b="1">
                <a:solidFill>
                  <a:srgbClr val="FFFFFF"/>
                </a:solidFill>
                <a:latin typeface="Arial Narrow" panose="020B0606020202030204" pitchFamily="34" charset="0"/>
              </a:rPr>
              <a:t>1 Corinthians 12 - the human body is used as an analogy of the church, the body of Christ</a:t>
            </a:r>
          </a:p>
          <a:p>
            <a:pPr>
              <a:lnSpc>
                <a:spcPct val="90000"/>
              </a:lnSpc>
            </a:pPr>
            <a:r>
              <a:rPr lang="en-US" altLang="en-US" sz="4400" b="1">
                <a:solidFill>
                  <a:srgbClr val="FFFFFF"/>
                </a:solidFill>
                <a:latin typeface="Arial Narrow" panose="020B0606020202030204" pitchFamily="34" charset="0"/>
              </a:rPr>
              <a:t>Every part is needed, and many parts that receive little thought are more crucial than those that get attention</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53251">
                                            <p:txEl>
                                              <p:pRg st="0" end="0"/>
                                            </p:txEl>
                                          </p:spTgt>
                                        </p:tgtEl>
                                        <p:attrNameLst>
                                          <p:attrName>style.visibility</p:attrName>
                                        </p:attrNameLst>
                                      </p:cBhvr>
                                      <p:to>
                                        <p:strVal val="visible"/>
                                      </p:to>
                                    </p:set>
                                    <p:animEffect transition="in" filter="wipe(left)">
                                      <p:cBhvr>
                                        <p:cTn id="10" dur="500"/>
                                        <p:tgtEl>
                                          <p:spTgt spid="53251">
                                            <p:txEl>
                                              <p:pRg st="0" end="0"/>
                                            </p:txEl>
                                          </p:spTgt>
                                        </p:tgtEl>
                                      </p:cBhvr>
                                    </p:animEffect>
                                  </p:childTnLst>
                                  <p:subTnLst>
                                    <p:animClr clrSpc="rgb" dir="cw">
                                      <p:cBhvr override="childStyle">
                                        <p:cTn dur="1" fill="hold" display="0" masterRel="nextClick" afterEffect="1"/>
                                        <p:tgtEl>
                                          <p:spTgt spid="5325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3251">
                                            <p:txEl>
                                              <p:pRg st="1" end="1"/>
                                            </p:txEl>
                                          </p:spTgt>
                                        </p:tgtEl>
                                        <p:attrNameLst>
                                          <p:attrName>style.visibility</p:attrName>
                                        </p:attrNameLst>
                                      </p:cBhvr>
                                      <p:to>
                                        <p:strVal val="visible"/>
                                      </p:to>
                                    </p:set>
                                    <p:animEffect transition="in" filter="wipe(left)">
                                      <p:cBhvr>
                                        <p:cTn id="15" dur="500"/>
                                        <p:tgtEl>
                                          <p:spTgt spid="53251">
                                            <p:txEl>
                                              <p:pRg st="1" end="1"/>
                                            </p:txEl>
                                          </p:spTgt>
                                        </p:tgtEl>
                                      </p:cBhvr>
                                    </p:animEffect>
                                  </p:childTnLst>
                                  <p:subTnLst>
                                    <p:animClr clrSpc="rgb" dir="cw">
                                      <p:cBhvr override="childStyle">
                                        <p:cTn dur="1" fill="hold" display="0" masterRel="nextClick" afterEffect="1"/>
                                        <p:tgtEl>
                                          <p:spTgt spid="53251">
                                            <p:txEl>
                                              <p:pRg st="1" end="1"/>
                                            </p:txEl>
                                          </p:spTgt>
                                        </p:tgtEl>
                                        <p:attrNameLst>
                                          <p:attrName>ppt_c</p:attrName>
                                        </p:attrNameLst>
                                      </p:cBhvr>
                                      <p:to>
                                        <a:srgbClr val="C0C0C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3251">
                                            <p:txEl>
                                              <p:pRg st="2" end="2"/>
                                            </p:txEl>
                                          </p:spTgt>
                                        </p:tgtEl>
                                        <p:attrNameLst>
                                          <p:attrName>style.visibility</p:attrName>
                                        </p:attrNameLst>
                                      </p:cBhvr>
                                      <p:to>
                                        <p:strVal val="visible"/>
                                      </p:to>
                                    </p:set>
                                    <p:animEffect transition="in" filter="wipe(left)">
                                      <p:cBhvr>
                                        <p:cTn id="20" dur="500"/>
                                        <p:tgtEl>
                                          <p:spTgt spid="532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Edification in the Body of Christ</a:t>
            </a:r>
            <a:endParaRPr lang="en-US" altLang="en-US" sz="3600" b="1">
              <a:solidFill>
                <a:srgbClr val="FFFF99"/>
              </a:solidFill>
              <a:latin typeface="Arial Narrow" panose="020B0606020202030204" pitchFamily="34" charset="0"/>
            </a:endParaRPr>
          </a:p>
        </p:txBody>
      </p:sp>
      <p:sp>
        <p:nvSpPr>
          <p:cNvPr id="126979"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Everyone and every gift is needed to be working in  harmony for the church to effectively make disciples</a:t>
            </a:r>
          </a:p>
          <a:p>
            <a:r>
              <a:rPr lang="en-US" altLang="en-US" sz="4400" b="1">
                <a:solidFill>
                  <a:srgbClr val="FFFFFF"/>
                </a:solidFill>
                <a:latin typeface="Arial Narrow" panose="020B0606020202030204" pitchFamily="34" charset="0"/>
              </a:rPr>
              <a:t>Ephesians 4:11-16 – </a:t>
            </a:r>
          </a:p>
          <a:p>
            <a:pPr marL="631825" lvl="1" indent="-341313"/>
            <a:r>
              <a:rPr lang="en-US" altLang="en-US" sz="4400" b="1">
                <a:solidFill>
                  <a:srgbClr val="FFFFFF"/>
                </a:solidFill>
                <a:latin typeface="Arial Narrow" panose="020B0606020202030204" pitchFamily="34" charset="0"/>
              </a:rPr>
              <a:t>Edification produces unity, stability in faith, maturity and love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6978"/>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26979">
                                            <p:txEl>
                                              <p:pRg st="0" end="0"/>
                                            </p:txEl>
                                          </p:spTgt>
                                        </p:tgtEl>
                                        <p:attrNameLst>
                                          <p:attrName>style.visibility</p:attrName>
                                        </p:attrNameLst>
                                      </p:cBhvr>
                                      <p:to>
                                        <p:strVal val="visible"/>
                                      </p:to>
                                    </p:set>
                                    <p:animEffect transition="in" filter="wipe(left)">
                                      <p:cBhvr>
                                        <p:cTn id="10" dur="500"/>
                                        <p:tgtEl>
                                          <p:spTgt spid="126979">
                                            <p:txEl>
                                              <p:pRg st="0" end="0"/>
                                            </p:txEl>
                                          </p:spTgt>
                                        </p:tgtEl>
                                      </p:cBhvr>
                                    </p:animEffect>
                                  </p:childTnLst>
                                  <p:subTnLst>
                                    <p:animClr clrSpc="rgb" dir="cw">
                                      <p:cBhvr override="childStyle">
                                        <p:cTn dur="1" fill="hold" display="0" masterRel="nextClick" afterEffect="1"/>
                                        <p:tgtEl>
                                          <p:spTgt spid="126979">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26979">
                                            <p:txEl>
                                              <p:pRg st="1" end="1"/>
                                            </p:txEl>
                                          </p:spTgt>
                                        </p:tgtEl>
                                        <p:attrNameLst>
                                          <p:attrName>style.visibility</p:attrName>
                                        </p:attrNameLst>
                                      </p:cBhvr>
                                      <p:to>
                                        <p:strVal val="visible"/>
                                      </p:to>
                                    </p:set>
                                    <p:animEffect transition="in" filter="wipe(left)">
                                      <p:cBhvr>
                                        <p:cTn id="15" dur="500"/>
                                        <p:tgtEl>
                                          <p:spTgt spid="126979">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26979">
                                            <p:txEl>
                                              <p:pRg st="2" end="2"/>
                                            </p:txEl>
                                          </p:spTgt>
                                        </p:tgtEl>
                                        <p:attrNameLst>
                                          <p:attrName>style.visibility</p:attrName>
                                        </p:attrNameLst>
                                      </p:cBhvr>
                                      <p:to>
                                        <p:strVal val="visible"/>
                                      </p:to>
                                    </p:set>
                                    <p:animEffect transition="in" filter="wipe(left)">
                                      <p:cBhvr>
                                        <p:cTn id="20" dur="500"/>
                                        <p:tgtEl>
                                          <p:spTgt spid="1269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p:bldP spid="12697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Personal Application of Edification</a:t>
            </a:r>
            <a:endParaRPr lang="en-US" altLang="en-US" sz="3600" b="1">
              <a:solidFill>
                <a:srgbClr val="FFFF99"/>
              </a:solidFill>
              <a:latin typeface="Arial Narrow" panose="020B0606020202030204" pitchFamily="34" charset="0"/>
            </a:endParaRPr>
          </a:p>
        </p:txBody>
      </p:sp>
      <p:sp>
        <p:nvSpPr>
          <p:cNvPr id="135171" name="Rectangle 3"/>
          <p:cNvSpPr>
            <a:spLocks noGrp="1" noChangeArrowheads="1"/>
          </p:cNvSpPr>
          <p:nvPr>
            <p:ph type="body" idx="4294967295"/>
          </p:nvPr>
        </p:nvSpPr>
        <p:spPr>
          <a:xfrm>
            <a:off x="0" y="990600"/>
            <a:ext cx="9144000" cy="5867400"/>
          </a:xfrm>
          <a:noFill/>
          <a:ln/>
        </p:spPr>
        <p:txBody>
          <a:bodyPr/>
          <a:lstStyle/>
          <a:p>
            <a:r>
              <a:rPr lang="en-US" altLang="en-US" sz="4400" b="1">
                <a:solidFill>
                  <a:srgbClr val="FFFFFF"/>
                </a:solidFill>
                <a:latin typeface="Arial Narrow" panose="020B0606020202030204" pitchFamily="34" charset="0"/>
              </a:rPr>
              <a:t>Edification occurs in the teaching of a large group, but it is also very personal - 2 Cor. 10:8; 12:19; 13:10</a:t>
            </a:r>
          </a:p>
          <a:p>
            <a:r>
              <a:rPr lang="en-US" altLang="en-US" sz="4400" b="1">
                <a:solidFill>
                  <a:srgbClr val="FFFFFF"/>
                </a:solidFill>
                <a:latin typeface="Arial Narrow" panose="020B0606020202030204" pitchFamily="34" charset="0"/>
              </a:rPr>
              <a:t>Spiritual edification cannot occur in your life if you have not yet yielded your life to Jesus Christ</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5170"/>
                                        </p:tgtEl>
                                        <p:attrNameLst>
                                          <p:attrName>style.visibility</p:attrName>
                                        </p:attrNameLst>
                                      </p:cBhvr>
                                      <p:to>
                                        <p:strVal val="visible"/>
                                      </p:to>
                                    </p:set>
                                  </p:childTnLst>
                                </p:cTn>
                              </p:par>
                            </p:childTnLst>
                          </p:cTn>
                        </p:par>
                        <p:par>
                          <p:cTn id="7" fill="hold" nodeType="afterGroup">
                            <p:stCondLst>
                              <p:cond delay="0"/>
                            </p:stCondLst>
                            <p:childTnLst>
                              <p:par>
                                <p:cTn id="8" presetID="14" presetClass="entr" presetSubtype="10" fill="hold" grpId="0" nodeType="afterEffect">
                                  <p:stCondLst>
                                    <p:cond delay="0"/>
                                  </p:stCondLst>
                                  <p:childTnLst>
                                    <p:set>
                                      <p:cBhvr>
                                        <p:cTn id="9" dur="1" fill="hold">
                                          <p:stCondLst>
                                            <p:cond delay="0"/>
                                          </p:stCondLst>
                                        </p:cTn>
                                        <p:tgtEl>
                                          <p:spTgt spid="135171">
                                            <p:txEl>
                                              <p:pRg st="0" end="0"/>
                                            </p:txEl>
                                          </p:spTgt>
                                        </p:tgtEl>
                                        <p:attrNameLst>
                                          <p:attrName>style.visibility</p:attrName>
                                        </p:attrNameLst>
                                      </p:cBhvr>
                                      <p:to>
                                        <p:strVal val="visible"/>
                                      </p:to>
                                    </p:set>
                                    <p:animEffect transition="in" filter="randombar(horizontal)">
                                      <p:cBhvr>
                                        <p:cTn id="10" dur="500"/>
                                        <p:tgtEl>
                                          <p:spTgt spid="135171">
                                            <p:txEl>
                                              <p:pRg st="0" end="0"/>
                                            </p:txEl>
                                          </p:spTgt>
                                        </p:tgtEl>
                                      </p:cBhvr>
                                    </p:animEffect>
                                  </p:childTnLst>
                                  <p:subTnLst>
                                    <p:animClr clrSpc="rgb" dir="cw">
                                      <p:cBhvr override="childStyle">
                                        <p:cTn dur="1" fill="hold" display="0" masterRel="nextClick" afterEffect="1"/>
                                        <p:tgtEl>
                                          <p:spTgt spid="13517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5171">
                                            <p:txEl>
                                              <p:pRg st="1" end="1"/>
                                            </p:txEl>
                                          </p:spTgt>
                                        </p:tgtEl>
                                        <p:attrNameLst>
                                          <p:attrName>style.visibility</p:attrName>
                                        </p:attrNameLst>
                                      </p:cBhvr>
                                      <p:to>
                                        <p:strVal val="visible"/>
                                      </p:to>
                                    </p:set>
                                    <p:animEffect transition="in" filter="randombar(horizontal)">
                                      <p:cBhvr>
                                        <p:cTn id="15" dur="500"/>
                                        <p:tgtEl>
                                          <p:spTgt spid="135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P spid="13517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685800" y="304800"/>
            <a:ext cx="7696200" cy="762000"/>
          </a:xfrm>
        </p:spPr>
        <p:txBody>
          <a:bodyPr anchor="ctr"/>
          <a:lstStyle/>
          <a:p>
            <a:r>
              <a:rPr lang="en-US" altLang="en-US" sz="4000" b="1"/>
              <a:t>A reminder to consider others Please:</a:t>
            </a:r>
          </a:p>
        </p:txBody>
      </p:sp>
      <p:sp>
        <p:nvSpPr>
          <p:cNvPr id="88067" name="Rectangle 3"/>
          <p:cNvSpPr>
            <a:spLocks noGrp="1" noChangeArrowheads="1"/>
          </p:cNvSpPr>
          <p:nvPr>
            <p:ph type="subTitle" idx="1"/>
          </p:nvPr>
        </p:nvSpPr>
        <p:spPr>
          <a:xfrm>
            <a:off x="304800" y="1295400"/>
            <a:ext cx="8458200" cy="5334000"/>
          </a:xfrm>
        </p:spPr>
        <p:txBody>
          <a:bodyPr/>
          <a:lstStyle/>
          <a:p>
            <a:pPr marL="395288" indent="-395288" algn="l">
              <a:buFont typeface="Wingdings" panose="05000000000000000000" pitchFamily="2" charset="2"/>
              <a:buChar char="§"/>
            </a:pPr>
            <a:r>
              <a:rPr lang="en-US" altLang="en-US" sz="3200" b="1"/>
              <a:t>Turn off your cell phone or set to vibrate only</a:t>
            </a:r>
          </a:p>
          <a:p>
            <a:pPr marL="395288" indent="-395288" algn="l">
              <a:buFont typeface="Wingdings" panose="05000000000000000000" pitchFamily="2" charset="2"/>
              <a:buChar char="§"/>
            </a:pPr>
            <a:r>
              <a:rPr lang="en-US" altLang="en-US" sz="3200" b="1"/>
              <a:t>Turn off sound to all electronic devices</a:t>
            </a:r>
          </a:p>
          <a:p>
            <a:pPr marL="395288" indent="-395288" algn="l">
              <a:buFont typeface="Wingdings" panose="05000000000000000000" pitchFamily="2" charset="2"/>
              <a:buChar char="§"/>
            </a:pPr>
            <a:r>
              <a:rPr lang="en-US" altLang="en-US" sz="3200" b="1"/>
              <a:t>Use the nursery or cry room if your child is fussy</a:t>
            </a:r>
          </a:p>
          <a:p>
            <a:pPr marL="395288" indent="-395288" algn="l">
              <a:buFont typeface="Wingdings" panose="05000000000000000000" pitchFamily="2" charset="2"/>
              <a:buChar char="§"/>
            </a:pPr>
            <a:r>
              <a:rPr lang="en-US" altLang="en-US" sz="3200" b="1"/>
              <a:t>Get up during the preaching only if absolutely necessary (please sit in back if you must leave early)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Personal Application of Edification</a:t>
            </a:r>
            <a:endParaRPr lang="en-US" altLang="en-US" sz="3600" b="1">
              <a:solidFill>
                <a:srgbClr val="FFFF99"/>
              </a:solidFill>
              <a:latin typeface="Arial Narrow" panose="020B0606020202030204" pitchFamily="34" charset="0"/>
            </a:endParaRPr>
          </a:p>
        </p:txBody>
      </p:sp>
      <p:sp>
        <p:nvSpPr>
          <p:cNvPr id="137219" name="Rectangle 3"/>
          <p:cNvSpPr>
            <a:spLocks noGrp="1" noChangeArrowheads="1"/>
          </p:cNvSpPr>
          <p:nvPr>
            <p:ph type="body" idx="4294967295"/>
          </p:nvPr>
        </p:nvSpPr>
        <p:spPr>
          <a:xfrm>
            <a:off x="0" y="990600"/>
            <a:ext cx="9144000" cy="5867400"/>
          </a:xfrm>
          <a:noFill/>
          <a:ln/>
        </p:spPr>
        <p:txBody>
          <a:bodyPr/>
          <a:lstStyle/>
          <a:p>
            <a:r>
              <a:rPr lang="en-US" altLang="en-US" sz="4400" b="1">
                <a:solidFill>
                  <a:srgbClr val="FFFFFF"/>
                </a:solidFill>
                <a:latin typeface="Arial Narrow" panose="020B0606020202030204" pitchFamily="34" charset="0"/>
              </a:rPr>
              <a:t>You must actively grow in your knowledge of and submission to the Lord Jesus Christ</a:t>
            </a:r>
          </a:p>
          <a:p>
            <a:r>
              <a:rPr lang="en-US" altLang="en-US" sz="4400" b="1">
                <a:solidFill>
                  <a:srgbClr val="FFFFFF"/>
                </a:solidFill>
                <a:latin typeface="Arial Narrow" panose="020B0606020202030204" pitchFamily="34" charset="0"/>
              </a:rPr>
              <a:t>You must use your spiritual gifts within the body</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7218"/>
                                        </p:tgtEl>
                                        <p:attrNameLst>
                                          <p:attrName>style.visibility</p:attrName>
                                        </p:attrNameLst>
                                      </p:cBhvr>
                                      <p:to>
                                        <p:strVal val="visible"/>
                                      </p:to>
                                    </p:set>
                                  </p:childTnLst>
                                </p:cTn>
                              </p:par>
                            </p:childTnLst>
                          </p:cTn>
                        </p:par>
                        <p:par>
                          <p:cTn id="7" fill="hold" nodeType="afterGroup">
                            <p:stCondLst>
                              <p:cond delay="0"/>
                            </p:stCondLst>
                            <p:childTnLst>
                              <p:par>
                                <p:cTn id="8" presetID="14" presetClass="entr" presetSubtype="10" fill="hold" grpId="0" nodeType="afterEffect">
                                  <p:stCondLst>
                                    <p:cond delay="0"/>
                                  </p:stCondLst>
                                  <p:childTnLst>
                                    <p:set>
                                      <p:cBhvr>
                                        <p:cTn id="9" dur="1" fill="hold">
                                          <p:stCondLst>
                                            <p:cond delay="0"/>
                                          </p:stCondLst>
                                        </p:cTn>
                                        <p:tgtEl>
                                          <p:spTgt spid="137219">
                                            <p:txEl>
                                              <p:pRg st="0" end="0"/>
                                            </p:txEl>
                                          </p:spTgt>
                                        </p:tgtEl>
                                        <p:attrNameLst>
                                          <p:attrName>style.visibility</p:attrName>
                                        </p:attrNameLst>
                                      </p:cBhvr>
                                      <p:to>
                                        <p:strVal val="visible"/>
                                      </p:to>
                                    </p:set>
                                    <p:animEffect transition="in" filter="randombar(horizontal)">
                                      <p:cBhvr>
                                        <p:cTn id="10" dur="500"/>
                                        <p:tgtEl>
                                          <p:spTgt spid="137219">
                                            <p:txEl>
                                              <p:pRg st="0" end="0"/>
                                            </p:txEl>
                                          </p:spTgt>
                                        </p:tgtEl>
                                      </p:cBhvr>
                                    </p:animEffect>
                                  </p:childTnLst>
                                  <p:subTnLst>
                                    <p:animClr clrSpc="rgb" dir="cw">
                                      <p:cBhvr override="childStyle">
                                        <p:cTn dur="1" fill="hold" display="0" masterRel="nextClick" afterEffect="1"/>
                                        <p:tgtEl>
                                          <p:spTgt spid="137219">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7219">
                                            <p:txEl>
                                              <p:pRg st="1" end="1"/>
                                            </p:txEl>
                                          </p:spTgt>
                                        </p:tgtEl>
                                        <p:attrNameLst>
                                          <p:attrName>style.visibility</p:attrName>
                                        </p:attrNameLst>
                                      </p:cBhvr>
                                      <p:to>
                                        <p:strVal val="visible"/>
                                      </p:to>
                                    </p:set>
                                    <p:animEffect transition="in" filter="randombar(horizontal)">
                                      <p:cBhvr>
                                        <p:cTn id="15" dur="500"/>
                                        <p:tgtEl>
                                          <p:spTgt spid="137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Conclusions</a:t>
            </a:r>
            <a:endParaRPr lang="en-US" altLang="en-US" sz="3600" b="1">
              <a:solidFill>
                <a:srgbClr val="FFFF99"/>
              </a:solidFill>
              <a:latin typeface="Arial Narrow" panose="020B0606020202030204" pitchFamily="34" charset="0"/>
            </a:endParaRPr>
          </a:p>
        </p:txBody>
      </p:sp>
      <p:sp>
        <p:nvSpPr>
          <p:cNvPr id="60419" name="Rectangle 3"/>
          <p:cNvSpPr>
            <a:spLocks noGrp="1" noChangeArrowheads="1"/>
          </p:cNvSpPr>
          <p:nvPr>
            <p:ph type="body" idx="4294967295"/>
          </p:nvPr>
        </p:nvSpPr>
        <p:spPr>
          <a:xfrm>
            <a:off x="0" y="914400"/>
            <a:ext cx="9144000" cy="5943600"/>
          </a:xfrm>
          <a:noFill/>
          <a:ln/>
        </p:spPr>
        <p:txBody>
          <a:bodyPr/>
          <a:lstStyle/>
          <a:p>
            <a:pPr>
              <a:buFontTx/>
              <a:buNone/>
            </a:pPr>
            <a:r>
              <a:rPr lang="en-US" altLang="en-US" sz="4400" b="1">
                <a:solidFill>
                  <a:srgbClr val="FFFFFF"/>
                </a:solidFill>
                <a:latin typeface="Times New Roman" panose="02020603050405020304" pitchFamily="18" charset="0"/>
              </a:rPr>
              <a:t> </a:t>
            </a:r>
            <a:r>
              <a:rPr lang="en-US" altLang="en-US" sz="4400" b="1" i="1">
                <a:solidFill>
                  <a:srgbClr val="FFFFFF"/>
                </a:solidFill>
                <a:latin typeface="Times New Roman" panose="02020603050405020304" pitchFamily="18" charset="0"/>
              </a:rPr>
              <a:t>Cultivating New Life in Christ</a:t>
            </a:r>
            <a:r>
              <a:rPr lang="en-US" altLang="en-US" sz="4400" b="1">
                <a:solidFill>
                  <a:srgbClr val="FFFFFF"/>
                </a:solidFill>
                <a:latin typeface="Arial Narrow" panose="020B0606020202030204" pitchFamily="34" charset="0"/>
              </a:rPr>
              <a:t> by increasing your understanding of God and helping you walk with Him</a:t>
            </a: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3" presetClass="entr" presetSubtype="0" fill="hold" grpId="0" nodeType="clickEffect">
                                  <p:stCondLst>
                                    <p:cond delay="0"/>
                                  </p:stCondLst>
                                  <p:childTnLst>
                                    <p:set>
                                      <p:cBhvr>
                                        <p:cTn id="10" dur="1" fill="hold">
                                          <p:stCondLst>
                                            <p:cond delay="0"/>
                                          </p:stCondLst>
                                        </p:cTn>
                                        <p:tgtEl>
                                          <p:spTgt spid="60419">
                                            <p:txEl>
                                              <p:pRg st="0" end="0"/>
                                            </p:txEl>
                                          </p:spTgt>
                                        </p:tgtEl>
                                        <p:attrNameLst>
                                          <p:attrName>style.visibility</p:attrName>
                                        </p:attrNameLst>
                                      </p:cBhvr>
                                      <p:to>
                                        <p:strVal val="visible"/>
                                      </p:to>
                                    </p:set>
                                    <p:anim calcmode="lin" valueType="num">
                                      <p:cBhvr>
                                        <p:cTn id="11" dur="500" fill="hold"/>
                                        <p:tgtEl>
                                          <p:spTgt spid="60419">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60419">
                                            <p:txEl>
                                              <p:pRg st="0" end="0"/>
                                            </p:txEl>
                                          </p:spTgt>
                                        </p:tgtEl>
                                        <p:attrNameLst>
                                          <p:attrName>ppt_h</p:attrName>
                                        </p:attrNameLst>
                                      </p:cBhvr>
                                      <p:tavLst>
                                        <p:tav tm="0">
                                          <p:val>
                                            <p:fltVal val="0"/>
                                          </p:val>
                                        </p:tav>
                                        <p:tav tm="100000">
                                          <p:val>
                                            <p:strVal val="#ppt_h"/>
                                          </p:val>
                                        </p:tav>
                                      </p:tavLst>
                                    </p:anim>
                                    <p:animEffect transition="in" filter="fade">
                                      <p:cBhvr>
                                        <p:cTn id="13" dur="500"/>
                                        <p:tgtEl>
                                          <p:spTgt spid="604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Conclusions</a:t>
            </a:r>
            <a:endParaRPr lang="en-US" altLang="en-US" sz="3600" b="1">
              <a:solidFill>
                <a:srgbClr val="FFFF99"/>
              </a:solidFill>
              <a:latin typeface="Arial Narrow" panose="020B0606020202030204" pitchFamily="34" charset="0"/>
            </a:endParaRPr>
          </a:p>
        </p:txBody>
      </p:sp>
      <p:sp>
        <p:nvSpPr>
          <p:cNvPr id="131075" name="Rectangle 3"/>
          <p:cNvSpPr>
            <a:spLocks noGrp="1" noChangeArrowheads="1"/>
          </p:cNvSpPr>
          <p:nvPr>
            <p:ph type="body" idx="4294967295"/>
          </p:nvPr>
        </p:nvSpPr>
        <p:spPr>
          <a:xfrm>
            <a:off x="0" y="914400"/>
            <a:ext cx="9144000" cy="5943600"/>
          </a:xfrm>
          <a:noFill/>
          <a:ln/>
        </p:spPr>
        <p:txBody>
          <a:bodyPr/>
          <a:lstStyle/>
          <a:p>
            <a:pPr>
              <a:buFontTx/>
              <a:buNone/>
            </a:pPr>
            <a:r>
              <a:rPr lang="en-US" altLang="en-US" sz="4400" b="1">
                <a:solidFill>
                  <a:srgbClr val="FFFFFF"/>
                </a:solidFill>
                <a:latin typeface="Arial Narrow" panose="020B0606020202030204" pitchFamily="34" charset="0"/>
              </a:rPr>
              <a:t> 1 Thessalonians 5:11,  </a:t>
            </a:r>
          </a:p>
          <a:p>
            <a:pPr lvl="1">
              <a:buFont typeface="Wingdings" panose="05000000000000000000" pitchFamily="2" charset="2"/>
              <a:buNone/>
            </a:pPr>
            <a:r>
              <a:rPr lang="en-US" altLang="en-US" sz="4400" b="1" i="1">
                <a:solidFill>
                  <a:srgbClr val="FFFFFF"/>
                </a:solidFill>
                <a:latin typeface="Times New Roman" panose="02020603050405020304" pitchFamily="18" charset="0"/>
              </a:rPr>
              <a:t>“Therefore encourage one another, and build up one another, just as you also are doing.”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1074"/>
                                        </p:tgtEl>
                                        <p:attrNameLst>
                                          <p:attrName>style.visibility</p:attrName>
                                        </p:attrNameLst>
                                      </p:cBhvr>
                                      <p:to>
                                        <p:strVal val="visible"/>
                                      </p:to>
                                    </p:set>
                                  </p:childTnLst>
                                </p:cTn>
                              </p:par>
                            </p:childTnLst>
                          </p:cTn>
                        </p:par>
                        <p:par>
                          <p:cTn id="7" fill="hold" nodeType="afterGroup">
                            <p:stCondLst>
                              <p:cond delay="0"/>
                            </p:stCondLst>
                            <p:childTnLst>
                              <p:par>
                                <p:cTn id="8" presetID="53" presetClass="entr" presetSubtype="0" fill="hold" grpId="0" nodeType="afterEffect">
                                  <p:stCondLst>
                                    <p:cond delay="0"/>
                                  </p:stCondLst>
                                  <p:childTnLst>
                                    <p:set>
                                      <p:cBhvr>
                                        <p:cTn id="9" dur="1" fill="hold">
                                          <p:stCondLst>
                                            <p:cond delay="0"/>
                                          </p:stCondLst>
                                        </p:cTn>
                                        <p:tgtEl>
                                          <p:spTgt spid="131075">
                                            <p:txEl>
                                              <p:pRg st="0" end="0"/>
                                            </p:txEl>
                                          </p:spTgt>
                                        </p:tgtEl>
                                        <p:attrNameLst>
                                          <p:attrName>style.visibility</p:attrName>
                                        </p:attrNameLst>
                                      </p:cBhvr>
                                      <p:to>
                                        <p:strVal val="visible"/>
                                      </p:to>
                                    </p:set>
                                    <p:anim calcmode="lin" valueType="num">
                                      <p:cBhvr>
                                        <p:cTn id="10" dur="500" fill="hold"/>
                                        <p:tgtEl>
                                          <p:spTgt spid="131075">
                                            <p:txEl>
                                              <p:pRg st="0" end="0"/>
                                            </p:txEl>
                                          </p:spTgt>
                                        </p:tgtEl>
                                        <p:attrNameLst>
                                          <p:attrName>ppt_w</p:attrName>
                                        </p:attrNameLst>
                                      </p:cBhvr>
                                      <p:tavLst>
                                        <p:tav tm="0">
                                          <p:val>
                                            <p:fltVal val="0"/>
                                          </p:val>
                                        </p:tav>
                                        <p:tav tm="100000">
                                          <p:val>
                                            <p:strVal val="#ppt_w"/>
                                          </p:val>
                                        </p:tav>
                                      </p:tavLst>
                                    </p:anim>
                                    <p:anim calcmode="lin" valueType="num">
                                      <p:cBhvr>
                                        <p:cTn id="11" dur="500" fill="hold"/>
                                        <p:tgtEl>
                                          <p:spTgt spid="131075">
                                            <p:txEl>
                                              <p:pRg st="0" end="0"/>
                                            </p:txEl>
                                          </p:spTgt>
                                        </p:tgtEl>
                                        <p:attrNameLst>
                                          <p:attrName>ppt_h</p:attrName>
                                        </p:attrNameLst>
                                      </p:cBhvr>
                                      <p:tavLst>
                                        <p:tav tm="0">
                                          <p:val>
                                            <p:fltVal val="0"/>
                                          </p:val>
                                        </p:tav>
                                        <p:tav tm="100000">
                                          <p:val>
                                            <p:strVal val="#ppt_h"/>
                                          </p:val>
                                        </p:tav>
                                      </p:tavLst>
                                    </p:anim>
                                    <p:animEffect transition="in" filter="fade">
                                      <p:cBhvr>
                                        <p:cTn id="12" dur="500"/>
                                        <p:tgtEl>
                                          <p:spTgt spid="131075">
                                            <p:txEl>
                                              <p:pRg st="0" end="0"/>
                                            </p:txEl>
                                          </p:spTgt>
                                        </p:tgtEl>
                                      </p:cBhvr>
                                    </p:animEffect>
                                  </p:childTnLst>
                                </p:cTn>
                              </p:par>
                            </p:childTnLst>
                          </p:cTn>
                        </p:par>
                        <p:par>
                          <p:cTn id="13" fill="hold" nodeType="afterGroup">
                            <p:stCondLst>
                              <p:cond delay="500"/>
                            </p:stCondLst>
                            <p:childTnLst>
                              <p:par>
                                <p:cTn id="14" presetID="53" presetClass="entr" presetSubtype="0" fill="hold" grpId="0" nodeType="afterEffect">
                                  <p:stCondLst>
                                    <p:cond delay="0"/>
                                  </p:stCondLst>
                                  <p:childTnLst>
                                    <p:set>
                                      <p:cBhvr>
                                        <p:cTn id="15" dur="1" fill="hold">
                                          <p:stCondLst>
                                            <p:cond delay="0"/>
                                          </p:stCondLst>
                                        </p:cTn>
                                        <p:tgtEl>
                                          <p:spTgt spid="131075">
                                            <p:txEl>
                                              <p:pRg st="1" end="1"/>
                                            </p:txEl>
                                          </p:spTgt>
                                        </p:tgtEl>
                                        <p:attrNameLst>
                                          <p:attrName>style.visibility</p:attrName>
                                        </p:attrNameLst>
                                      </p:cBhvr>
                                      <p:to>
                                        <p:strVal val="visible"/>
                                      </p:to>
                                    </p:set>
                                    <p:anim calcmode="lin" valueType="num">
                                      <p:cBhvr>
                                        <p:cTn id="16" dur="500" fill="hold"/>
                                        <p:tgtEl>
                                          <p:spTgt spid="131075">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131075">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131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P spid="131075"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ctrTitle" idx="4294967295"/>
          </p:nvPr>
        </p:nvSpPr>
        <p:spPr>
          <a:xfrm>
            <a:off x="433388" y="1838325"/>
            <a:ext cx="8240712" cy="2468563"/>
          </a:xfrm>
          <a:noFill/>
          <a:ln/>
        </p:spPr>
        <p:txBody>
          <a:bodyPr lIns="0" tIns="0" rIns="0" bIns="0">
            <a:spAutoFit/>
          </a:bodyPr>
          <a:lstStyle/>
          <a:p>
            <a:pPr defTabSz="381000"/>
            <a:r>
              <a:rPr lang="en-US" altLang="en-US" sz="7200" b="1">
                <a:solidFill>
                  <a:srgbClr val="A0D0FF"/>
                </a:solidFill>
                <a:latin typeface="Times New Roman" panose="02020603050405020304" pitchFamily="18" charset="0"/>
                <a:cs typeface="Times New Roman" panose="02020603050405020304" pitchFamily="18" charset="0"/>
              </a:rPr>
              <a:t>Grace Bible Church</a:t>
            </a:r>
            <a:r>
              <a:rPr lang="en-US" altLang="en-US" sz="7200" b="1" i="0">
                <a:solidFill>
                  <a:srgbClr val="A0D0FF"/>
                </a:solidFill>
                <a:latin typeface="Times New Roman" panose="02020603050405020304" pitchFamily="18" charset="0"/>
                <a:cs typeface="Times New Roman" panose="02020603050405020304" pitchFamily="18" charset="0"/>
              </a:rPr>
              <a:t/>
            </a:r>
            <a:br>
              <a:rPr lang="en-US" altLang="en-US" sz="7200" b="1" i="0">
                <a:solidFill>
                  <a:srgbClr val="A0D0FF"/>
                </a:solidFill>
                <a:latin typeface="Times New Roman" panose="02020603050405020304" pitchFamily="18" charset="0"/>
                <a:cs typeface="Times New Roman" panose="02020603050405020304" pitchFamily="18" charset="0"/>
              </a:rPr>
            </a:br>
            <a:r>
              <a:rPr lang="en-US" altLang="en-US" sz="5400" b="1" i="0">
                <a:solidFill>
                  <a:srgbClr val="A0D0FF"/>
                </a:solidFill>
                <a:latin typeface="Times New Roman" panose="02020603050405020304" pitchFamily="18" charset="0"/>
                <a:cs typeface="Times New Roman" panose="02020603050405020304" pitchFamily="18" charset="0"/>
              </a:rPr>
              <a:t> </a:t>
            </a:r>
            <a:r>
              <a:rPr lang="en-US" altLang="en-US" sz="3600" b="1">
                <a:solidFill>
                  <a:srgbClr val="FFFF90"/>
                </a:solidFill>
                <a:latin typeface="Times New Roman" panose="02020603050405020304" pitchFamily="18" charset="0"/>
                <a:cs typeface="Times New Roman" panose="02020603050405020304" pitchFamily="18" charset="0"/>
              </a:rPr>
              <a:t>Glorifying God </a:t>
            </a:r>
            <a:br>
              <a:rPr lang="en-US" altLang="en-US" sz="3600" b="1">
                <a:solidFill>
                  <a:srgbClr val="FFFF90"/>
                </a:solidFill>
                <a:latin typeface="Times New Roman" panose="02020603050405020304" pitchFamily="18" charset="0"/>
                <a:cs typeface="Times New Roman" panose="02020603050405020304" pitchFamily="18" charset="0"/>
              </a:rPr>
            </a:br>
            <a:r>
              <a:rPr lang="en-US" altLang="en-US" sz="3600" b="1">
                <a:solidFill>
                  <a:srgbClr val="FFFF90"/>
                </a:solidFill>
                <a:latin typeface="Times New Roman" panose="02020603050405020304" pitchFamily="18" charset="0"/>
                <a:cs typeface="Times New Roman" panose="02020603050405020304" pitchFamily="18" charset="0"/>
              </a:rPr>
              <a:t>by Making Disciples of Jesus Christ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2000"/>
                                        <p:tgtEl>
                                          <p:spTgt spid="106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13580" y="0"/>
            <a:ext cx="9144000" cy="677108"/>
          </a:xfrm>
          <a:noFill/>
          <a:ln/>
        </p:spPr>
        <p:txBody>
          <a:bodyPr lIns="0" tIns="0" rIns="0" bIns="0">
            <a:spAutoFit/>
          </a:bodyPr>
          <a:lstStyle/>
          <a:p>
            <a:pPr defTabSz="381000"/>
            <a:r>
              <a:rPr lang="en-US" altLang="en-US" b="1" u="sng" dirty="0" smtClean="0">
                <a:solidFill>
                  <a:srgbClr val="A0D0FF"/>
                </a:solidFill>
                <a:latin typeface="Arial Narrow" panose="020B0606020202030204" pitchFamily="34" charset="0"/>
              </a:rPr>
              <a:t>The Purpose of the Church: Edification</a:t>
            </a:r>
            <a:endParaRPr lang="en-US" altLang="en-US" sz="3600" b="1" dirty="0">
              <a:solidFill>
                <a:srgbClr val="FFFF99"/>
              </a:solidFill>
              <a:latin typeface="Arial Narrow" panose="020B0606020202030204" pitchFamily="34" charset="0"/>
            </a:endParaRPr>
          </a:p>
        </p:txBody>
      </p:sp>
      <p:sp>
        <p:nvSpPr>
          <p:cNvPr id="6150" name="Rectangle 6"/>
          <p:cNvSpPr>
            <a:spLocks noGrp="1" noChangeArrowheads="1"/>
          </p:cNvSpPr>
          <p:nvPr>
            <p:ph type="body" idx="4294967295"/>
          </p:nvPr>
        </p:nvSpPr>
        <p:spPr>
          <a:xfrm>
            <a:off x="0" y="677108"/>
            <a:ext cx="9144000" cy="6028492"/>
          </a:xfrm>
          <a:noFill/>
          <a:ln/>
        </p:spPr>
        <p:txBody>
          <a:bodyPr/>
          <a:lstStyle/>
          <a:p>
            <a:r>
              <a:rPr lang="en-US" altLang="en-US" sz="4400" b="1" dirty="0">
                <a:solidFill>
                  <a:srgbClr val="FFFFFF"/>
                </a:solidFill>
                <a:latin typeface="Arial Narrow" panose="020B0606020202030204" pitchFamily="34" charset="0"/>
              </a:rPr>
              <a:t>The purpose statement of Grace Bible Church arises from the Great Commission</a:t>
            </a:r>
          </a:p>
          <a:p>
            <a:r>
              <a:rPr lang="en-US" altLang="en-US" sz="4400" b="1" dirty="0" smtClean="0">
                <a:solidFill>
                  <a:srgbClr val="FFFFFF"/>
                </a:solidFill>
                <a:latin typeface="Arial Narrow" panose="020B0606020202030204" pitchFamily="34" charset="0"/>
              </a:rPr>
              <a:t>A </a:t>
            </a:r>
            <a:r>
              <a:rPr lang="en-US" altLang="en-US" sz="4400" b="1" dirty="0">
                <a:solidFill>
                  <a:srgbClr val="FFFFFF"/>
                </a:solidFill>
                <a:latin typeface="Arial Narrow" panose="020B0606020202030204" pitchFamily="34" charset="0"/>
              </a:rPr>
              <a:t>church that is not making disciples of Jesus Christ is failing in its God given purpose</a:t>
            </a:r>
          </a:p>
        </p:txBody>
      </p:sp>
    </p:spTree>
    <p:extLst>
      <p:ext uri="{BB962C8B-B14F-4D97-AF65-F5344CB8AC3E}">
        <p14:creationId xmlns:p14="http://schemas.microsoft.com/office/powerpoint/2010/main" val="3042016323"/>
      </p:ext>
    </p:extLst>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6150">
                                            <p:txEl>
                                              <p:pRg st="0" end="0"/>
                                            </p:txEl>
                                          </p:spTgt>
                                        </p:tgtEl>
                                        <p:attrNameLst>
                                          <p:attrName>style.visibility</p:attrName>
                                        </p:attrNameLst>
                                      </p:cBhvr>
                                      <p:to>
                                        <p:strVal val="visible"/>
                                      </p:to>
                                    </p:set>
                                    <p:anim calcmode="lin" valueType="num">
                                      <p:cBhvr additive="base">
                                        <p:cTn id="11"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150">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50">
                                            <p:txEl>
                                              <p:pRg st="0" end="0"/>
                                            </p:txEl>
                                          </p:spTgt>
                                        </p:tgtEl>
                                        <p:attrNameLst>
                                          <p:attrName>ppt_c</p:attrName>
                                        </p:attrNameLst>
                                      </p:cBhvr>
                                      <p:to>
                                        <a:srgbClr val="DDDDDD"/>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150">
                                            <p:txEl>
                                              <p:pRg st="1" end="1"/>
                                            </p:txEl>
                                          </p:spTgt>
                                        </p:tgtEl>
                                        <p:attrNameLst>
                                          <p:attrName>style.visibility</p:attrName>
                                        </p:attrNameLst>
                                      </p:cBhvr>
                                      <p:to>
                                        <p:strVal val="visible"/>
                                      </p:to>
                                    </p:set>
                                    <p:anim calcmode="lin" valueType="num">
                                      <p:cBhvr additive="base">
                                        <p:cTn id="17" dur="500" fill="hold"/>
                                        <p:tgtEl>
                                          <p:spTgt spid="6150">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15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754" y="-15844"/>
            <a:ext cx="9144000" cy="677108"/>
          </a:xfrm>
          <a:noFill/>
          <a:ln/>
        </p:spPr>
        <p:txBody>
          <a:bodyPr lIns="0" tIns="0" rIns="0" bIns="0">
            <a:spAutoFit/>
          </a:bodyPr>
          <a:lstStyle/>
          <a:p>
            <a:pPr defTabSz="381000"/>
            <a:r>
              <a:rPr lang="en-US" altLang="en-US" b="1" u="sng" dirty="0" smtClean="0">
                <a:solidFill>
                  <a:srgbClr val="A0D0FF"/>
                </a:solidFill>
                <a:latin typeface="Arial Narrow" panose="020B0606020202030204" pitchFamily="34" charset="0"/>
              </a:rPr>
              <a:t>The Purpose of the Church: Edification</a:t>
            </a:r>
            <a:endParaRPr lang="en-US" altLang="en-US" sz="3600" b="1" dirty="0">
              <a:solidFill>
                <a:srgbClr val="FFFF99"/>
              </a:solidFill>
              <a:latin typeface="Arial Narrow" panose="020B0606020202030204" pitchFamily="34" charset="0"/>
            </a:endParaRPr>
          </a:p>
        </p:txBody>
      </p:sp>
      <p:sp>
        <p:nvSpPr>
          <p:cNvPr id="6150" name="Rectangle 6"/>
          <p:cNvSpPr>
            <a:spLocks noGrp="1" noChangeArrowheads="1"/>
          </p:cNvSpPr>
          <p:nvPr>
            <p:ph type="body" idx="4294967295"/>
          </p:nvPr>
        </p:nvSpPr>
        <p:spPr>
          <a:xfrm>
            <a:off x="0" y="762000"/>
            <a:ext cx="9144000" cy="5943600"/>
          </a:xfrm>
          <a:noFill/>
          <a:ln/>
        </p:spPr>
        <p:txBody>
          <a:bodyPr/>
          <a:lstStyle/>
          <a:p>
            <a:r>
              <a:rPr lang="en-US" altLang="en-US" sz="4400" b="1" u="sng" dirty="0">
                <a:solidFill>
                  <a:srgbClr val="FFFFFF"/>
                </a:solidFill>
                <a:latin typeface="Arial Narrow" panose="020B0606020202030204" pitchFamily="34" charset="0"/>
              </a:rPr>
              <a:t>Grace</a:t>
            </a:r>
            <a:r>
              <a:rPr lang="en-US" altLang="en-US" sz="4400" b="1" dirty="0">
                <a:solidFill>
                  <a:srgbClr val="FFFFFF"/>
                </a:solidFill>
                <a:latin typeface="Arial Narrow" panose="020B0606020202030204" pitchFamily="34" charset="0"/>
              </a:rPr>
              <a:t>: We are saved by God’s grace, we are to walk in His grace &amp; we are to extend His grace to others. </a:t>
            </a:r>
          </a:p>
          <a:p>
            <a:r>
              <a:rPr lang="en-US" altLang="en-US" sz="4400" b="1" u="sng" dirty="0" smtClean="0">
                <a:solidFill>
                  <a:srgbClr val="FFFFFF"/>
                </a:solidFill>
                <a:latin typeface="Arial Narrow" panose="020B0606020202030204" pitchFamily="34" charset="0"/>
              </a:rPr>
              <a:t>Bible</a:t>
            </a:r>
            <a:r>
              <a:rPr lang="en-US" altLang="en-US" sz="4400" b="1" dirty="0">
                <a:solidFill>
                  <a:srgbClr val="FFFFFF"/>
                </a:solidFill>
                <a:latin typeface="Arial Narrow" panose="020B0606020202030204" pitchFamily="34" charset="0"/>
              </a:rPr>
              <a:t>: Is the source of our knowledge about God and His will</a:t>
            </a:r>
          </a:p>
          <a:p>
            <a:r>
              <a:rPr lang="en-US" altLang="en-US" sz="4400" b="1" u="sng" dirty="0" smtClean="0">
                <a:solidFill>
                  <a:srgbClr val="FFFFFF"/>
                </a:solidFill>
                <a:latin typeface="Arial Narrow" panose="020B0606020202030204" pitchFamily="34" charset="0"/>
              </a:rPr>
              <a:t>Church</a:t>
            </a:r>
            <a:r>
              <a:rPr lang="en-US" altLang="en-US" sz="4400" b="1" dirty="0">
                <a:solidFill>
                  <a:srgbClr val="FFFFFF"/>
                </a:solidFill>
                <a:latin typeface="Arial Narrow" panose="020B0606020202030204" pitchFamily="34" charset="0"/>
              </a:rPr>
              <a:t>: We are a local manifestation of the body of Christ</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par>
                          <p:cTn id="7" fill="hold" nodeType="withGroup">
                            <p:stCondLst>
                              <p:cond delay="0"/>
                            </p:stCondLst>
                            <p:childTnLst>
                              <p:par>
                                <p:cTn id="8" presetID="2" presetClass="entr" presetSubtype="8" fill="hold" grpId="0" nodeType="afterEffect">
                                  <p:stCondLst>
                                    <p:cond delay="0"/>
                                  </p:stCondLst>
                                  <p:childTnLst>
                                    <p:set>
                                      <p:cBhvr>
                                        <p:cTn id="9" dur="1" fill="hold">
                                          <p:stCondLst>
                                            <p:cond delay="0"/>
                                          </p:stCondLst>
                                        </p:cTn>
                                        <p:tgtEl>
                                          <p:spTgt spid="6150">
                                            <p:txEl>
                                              <p:pRg st="0" end="0"/>
                                            </p:txEl>
                                          </p:spTgt>
                                        </p:tgtEl>
                                        <p:attrNameLst>
                                          <p:attrName>style.visibility</p:attrName>
                                        </p:attrNameLst>
                                      </p:cBhvr>
                                      <p:to>
                                        <p:strVal val="visible"/>
                                      </p:to>
                                    </p:set>
                                    <p:anim calcmode="lin" valueType="num">
                                      <p:cBhvr additive="base">
                                        <p:cTn id="10"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615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6150">
                                            <p:txEl>
                                              <p:pRg st="1" end="1"/>
                                            </p:txEl>
                                          </p:spTgt>
                                        </p:tgtEl>
                                        <p:attrNameLst>
                                          <p:attrName>style.visibility</p:attrName>
                                        </p:attrNameLst>
                                      </p:cBhvr>
                                      <p:to>
                                        <p:strVal val="visible"/>
                                      </p:to>
                                    </p:set>
                                    <p:anim calcmode="lin" valueType="num">
                                      <p:cBhvr additive="base">
                                        <p:cTn id="16" dur="500" fill="hold"/>
                                        <p:tgtEl>
                                          <p:spTgt spid="6150">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1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6150">
                                            <p:txEl>
                                              <p:pRg st="2" end="2"/>
                                            </p:txEl>
                                          </p:spTgt>
                                        </p:tgtEl>
                                        <p:attrNameLst>
                                          <p:attrName>style.visibility</p:attrName>
                                        </p:attrNameLst>
                                      </p:cBhvr>
                                      <p:to>
                                        <p:strVal val="visible"/>
                                      </p:to>
                                    </p:set>
                                    <p:anim calcmode="lin" valueType="num">
                                      <p:cBhvr additive="base">
                                        <p:cTn id="22" dur="500" fill="hold"/>
                                        <p:tgtEl>
                                          <p:spTgt spid="6150">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615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6790" y="11317"/>
            <a:ext cx="9144000" cy="677108"/>
          </a:xfrm>
          <a:noFill/>
          <a:ln/>
        </p:spPr>
        <p:txBody>
          <a:bodyPr lIns="0" tIns="0" rIns="0" bIns="0">
            <a:spAutoFit/>
          </a:bodyPr>
          <a:lstStyle/>
          <a:p>
            <a:pPr defTabSz="381000"/>
            <a:r>
              <a:rPr lang="en-US" altLang="en-US" b="1" u="sng" dirty="0" smtClean="0">
                <a:solidFill>
                  <a:srgbClr val="A0D0FF"/>
                </a:solidFill>
                <a:latin typeface="Arial Narrow" panose="020B0606020202030204" pitchFamily="34" charset="0"/>
              </a:rPr>
              <a:t>The Purpose of the Church: Edification</a:t>
            </a:r>
            <a:endParaRPr lang="en-US" altLang="en-US" sz="3600" b="1" dirty="0">
              <a:solidFill>
                <a:srgbClr val="FFFF99"/>
              </a:solidFill>
              <a:latin typeface="Arial Narrow" panose="020B0606020202030204" pitchFamily="34" charset="0"/>
            </a:endParaRPr>
          </a:p>
        </p:txBody>
      </p:sp>
      <p:sp>
        <p:nvSpPr>
          <p:cNvPr id="6150" name="Rectangle 6"/>
          <p:cNvSpPr>
            <a:spLocks noGrp="1" noChangeArrowheads="1"/>
          </p:cNvSpPr>
          <p:nvPr>
            <p:ph type="body" idx="4294967295"/>
          </p:nvPr>
        </p:nvSpPr>
        <p:spPr>
          <a:xfrm>
            <a:off x="0" y="838200"/>
            <a:ext cx="9144000" cy="5867400"/>
          </a:xfrm>
          <a:noFill/>
          <a:ln/>
        </p:spPr>
        <p:txBody>
          <a:bodyPr/>
          <a:lstStyle/>
          <a:p>
            <a:r>
              <a:rPr lang="en-US" altLang="en-US" sz="4400" b="1" dirty="0">
                <a:solidFill>
                  <a:srgbClr val="FFFFFF"/>
                </a:solidFill>
                <a:latin typeface="Arial Narrow" panose="020B0606020202030204" pitchFamily="34" charset="0"/>
              </a:rPr>
              <a:t>Our central purpose of Grace Bible Church - and should be for all churches - is glorifying God</a:t>
            </a:r>
          </a:p>
          <a:p>
            <a:r>
              <a:rPr lang="en-US" altLang="en-US" sz="4400" b="1" dirty="0" smtClean="0">
                <a:solidFill>
                  <a:srgbClr val="FFFFFF"/>
                </a:solidFill>
                <a:latin typeface="Arial Narrow" panose="020B0606020202030204" pitchFamily="34" charset="0"/>
              </a:rPr>
              <a:t>The </a:t>
            </a:r>
            <a:r>
              <a:rPr lang="en-US" altLang="en-US" sz="4400" b="1" dirty="0">
                <a:solidFill>
                  <a:srgbClr val="FFFFFF"/>
                </a:solidFill>
                <a:latin typeface="Arial Narrow" panose="020B0606020202030204" pitchFamily="34" charset="0"/>
              </a:rPr>
              <a:t>primary means by which we glorify God by making disciples of Jesus </a:t>
            </a:r>
            <a:r>
              <a:rPr lang="en-US" altLang="en-US" sz="4400" b="1" dirty="0" smtClean="0">
                <a:solidFill>
                  <a:srgbClr val="FFFFFF"/>
                </a:solidFill>
                <a:latin typeface="Arial Narrow" panose="020B0606020202030204" pitchFamily="34" charset="0"/>
              </a:rPr>
              <a:t>Christ</a:t>
            </a:r>
            <a:endParaRPr lang="en-US" altLang="en-US" sz="4400" b="1" dirty="0">
              <a:solidFill>
                <a:srgbClr val="FFFFFF"/>
              </a:solidFill>
              <a:latin typeface="Arial Narrow" panose="020B0606020202030204" pitchFamily="34" charset="0"/>
            </a:endParaRPr>
          </a:p>
        </p:txBody>
      </p:sp>
    </p:spTree>
    <p:extLst>
      <p:ext uri="{BB962C8B-B14F-4D97-AF65-F5344CB8AC3E}">
        <p14:creationId xmlns:p14="http://schemas.microsoft.com/office/powerpoint/2010/main" val="24733640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par>
                          <p:cTn id="7" fill="hold" nodeType="withGroup">
                            <p:stCondLst>
                              <p:cond delay="0"/>
                            </p:stCondLst>
                            <p:childTnLst>
                              <p:par>
                                <p:cTn id="8" presetID="2" presetClass="entr" presetSubtype="8" fill="hold" grpId="0" nodeType="afterEffect">
                                  <p:stCondLst>
                                    <p:cond delay="0"/>
                                  </p:stCondLst>
                                  <p:childTnLst>
                                    <p:set>
                                      <p:cBhvr>
                                        <p:cTn id="9" dur="1" fill="hold">
                                          <p:stCondLst>
                                            <p:cond delay="0"/>
                                          </p:stCondLst>
                                        </p:cTn>
                                        <p:tgtEl>
                                          <p:spTgt spid="6150">
                                            <p:txEl>
                                              <p:pRg st="0" end="0"/>
                                            </p:txEl>
                                          </p:spTgt>
                                        </p:tgtEl>
                                        <p:attrNameLst>
                                          <p:attrName>style.visibility</p:attrName>
                                        </p:attrNameLst>
                                      </p:cBhvr>
                                      <p:to>
                                        <p:strVal val="visible"/>
                                      </p:to>
                                    </p:set>
                                    <p:anim calcmode="lin" valueType="num">
                                      <p:cBhvr additive="base">
                                        <p:cTn id="10"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6150">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50">
                                            <p:txEl>
                                              <p:pRg st="0" end="0"/>
                                            </p:txEl>
                                          </p:spTgt>
                                        </p:tgtEl>
                                        <p:attrNameLst>
                                          <p:attrName>ppt_c</p:attrName>
                                        </p:attrNameLst>
                                      </p:cBhvr>
                                      <p:to>
                                        <a:srgbClr val="DDDDDD"/>
                                      </p:to>
                                    </p:animClr>
                                  </p:sub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6150">
                                            <p:txEl>
                                              <p:pRg st="1" end="1"/>
                                            </p:txEl>
                                          </p:spTgt>
                                        </p:tgtEl>
                                        <p:attrNameLst>
                                          <p:attrName>style.visibility</p:attrName>
                                        </p:attrNameLst>
                                      </p:cBhvr>
                                      <p:to>
                                        <p:strVal val="visible"/>
                                      </p:to>
                                    </p:set>
                                    <p:anim calcmode="lin" valueType="num">
                                      <p:cBhvr additive="base">
                                        <p:cTn id="16" dur="500" fill="hold"/>
                                        <p:tgtEl>
                                          <p:spTgt spid="6150">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15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0" y="24143"/>
            <a:ext cx="9144000" cy="677108"/>
          </a:xfrm>
          <a:noFill/>
          <a:ln/>
        </p:spPr>
        <p:txBody>
          <a:bodyPr lIns="0" tIns="0" rIns="0" bIns="0">
            <a:spAutoFit/>
          </a:bodyPr>
          <a:lstStyle/>
          <a:p>
            <a:pPr defTabSz="381000"/>
            <a:r>
              <a:rPr lang="en-US" altLang="en-US" b="1" u="sng" dirty="0" smtClean="0">
                <a:solidFill>
                  <a:srgbClr val="A0D0FF"/>
                </a:solidFill>
                <a:latin typeface="Arial Narrow" panose="020B0606020202030204" pitchFamily="34" charset="0"/>
              </a:rPr>
              <a:t>The Purpose of the Church: Edification</a:t>
            </a:r>
            <a:endParaRPr lang="en-US" altLang="en-US" sz="3600" b="1" dirty="0">
              <a:solidFill>
                <a:srgbClr val="FFFF99"/>
              </a:solidFill>
              <a:latin typeface="Arial Narrow" panose="020B0606020202030204" pitchFamily="34" charset="0"/>
            </a:endParaRPr>
          </a:p>
        </p:txBody>
      </p:sp>
      <p:sp>
        <p:nvSpPr>
          <p:cNvPr id="6150" name="Rectangle 6"/>
          <p:cNvSpPr>
            <a:spLocks noGrp="1" noChangeArrowheads="1"/>
          </p:cNvSpPr>
          <p:nvPr>
            <p:ph type="body" idx="4294967295"/>
          </p:nvPr>
        </p:nvSpPr>
        <p:spPr>
          <a:xfrm>
            <a:off x="0" y="762000"/>
            <a:ext cx="9144000" cy="5943600"/>
          </a:xfrm>
          <a:noFill/>
          <a:ln/>
        </p:spPr>
        <p:txBody>
          <a:bodyPr/>
          <a:lstStyle/>
          <a:p>
            <a:r>
              <a:rPr lang="en-US" altLang="en-US" sz="4400" b="1" dirty="0" smtClean="0">
                <a:solidFill>
                  <a:srgbClr val="FFFFFF"/>
                </a:solidFill>
                <a:latin typeface="Arial Narrow" panose="020B0606020202030204" pitchFamily="34" charset="0"/>
              </a:rPr>
              <a:t>We </a:t>
            </a:r>
            <a:r>
              <a:rPr lang="en-US" altLang="en-US" sz="4400" b="1" dirty="0">
                <a:solidFill>
                  <a:srgbClr val="FFFFFF"/>
                </a:solidFill>
                <a:latin typeface="Arial Narrow" panose="020B0606020202030204" pitchFamily="34" charset="0"/>
              </a:rPr>
              <a:t>can make disciples because Jesus is able to enable the incapable who make themselves available</a:t>
            </a:r>
          </a:p>
          <a:p>
            <a:r>
              <a:rPr lang="en-US" altLang="en-US" sz="4400" b="1" dirty="0">
                <a:solidFill>
                  <a:srgbClr val="FFFFFF"/>
                </a:solidFill>
                <a:latin typeface="Arial Narrow" panose="020B0606020202030204" pitchFamily="34" charset="0"/>
              </a:rPr>
              <a:t>We make disciples of Jesus Christ by going with the </a:t>
            </a:r>
            <a:r>
              <a:rPr lang="en-US" altLang="en-US" sz="4400" b="1" dirty="0" smtClean="0">
                <a:solidFill>
                  <a:srgbClr val="FFFFFF"/>
                </a:solidFill>
                <a:latin typeface="Arial Narrow" panose="020B0606020202030204" pitchFamily="34" charset="0"/>
              </a:rPr>
              <a:t>gospel, </a:t>
            </a:r>
            <a:r>
              <a:rPr lang="en-US" altLang="en-US" sz="4400" b="1" dirty="0">
                <a:solidFill>
                  <a:srgbClr val="FFFFFF"/>
                </a:solidFill>
                <a:latin typeface="Arial Narrow" panose="020B0606020202030204" pitchFamily="34" charset="0"/>
              </a:rPr>
              <a:t>baptizing believers and </a:t>
            </a:r>
            <a:r>
              <a:rPr lang="en-US" altLang="en-US" sz="4400" b="1" dirty="0" smtClean="0">
                <a:solidFill>
                  <a:srgbClr val="FFFFFF"/>
                </a:solidFill>
                <a:latin typeface="Arial Narrow" panose="020B0606020202030204" pitchFamily="34" charset="0"/>
              </a:rPr>
              <a:t>teaching them to obey</a:t>
            </a:r>
            <a:endParaRPr lang="en-US" altLang="en-US" sz="4400" b="1" dirty="0">
              <a:solidFill>
                <a:srgbClr val="FFFFFF"/>
              </a:solidFill>
              <a:latin typeface="Arial Narrow" panose="020B0606020202030204" pitchFamily="34" charset="0"/>
            </a:endParaRPr>
          </a:p>
        </p:txBody>
      </p:sp>
    </p:spTree>
    <p:extLst>
      <p:ext uri="{BB962C8B-B14F-4D97-AF65-F5344CB8AC3E}">
        <p14:creationId xmlns:p14="http://schemas.microsoft.com/office/powerpoint/2010/main" val="227577588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par>
                          <p:cTn id="7" fill="hold">
                            <p:stCondLst>
                              <p:cond delay="0"/>
                            </p:stCondLst>
                            <p:childTnLst>
                              <p:par>
                                <p:cTn id="8" presetID="2" presetClass="entr" presetSubtype="8" fill="hold" grpId="0" nodeType="afterEffect">
                                  <p:stCondLst>
                                    <p:cond delay="0"/>
                                  </p:stCondLst>
                                  <p:childTnLst>
                                    <p:set>
                                      <p:cBhvr>
                                        <p:cTn id="9" dur="1" fill="hold">
                                          <p:stCondLst>
                                            <p:cond delay="0"/>
                                          </p:stCondLst>
                                        </p:cTn>
                                        <p:tgtEl>
                                          <p:spTgt spid="6150">
                                            <p:txEl>
                                              <p:pRg st="0" end="0"/>
                                            </p:txEl>
                                          </p:spTgt>
                                        </p:tgtEl>
                                        <p:attrNameLst>
                                          <p:attrName>style.visibility</p:attrName>
                                        </p:attrNameLst>
                                      </p:cBhvr>
                                      <p:to>
                                        <p:strVal val="visible"/>
                                      </p:to>
                                    </p:set>
                                    <p:anim calcmode="lin" valueType="num">
                                      <p:cBhvr additive="base">
                                        <p:cTn id="10"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6150">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50">
                                            <p:txEl>
                                              <p:pRg st="0" end="0"/>
                                            </p:txEl>
                                          </p:spTgt>
                                        </p:tgtEl>
                                        <p:attrNameLst>
                                          <p:attrName>ppt_c</p:attrName>
                                        </p:attrNameLst>
                                      </p:cBhvr>
                                      <p:to>
                                        <a:srgbClr val="DDDDDD"/>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6150">
                                            <p:txEl>
                                              <p:pRg st="1" end="1"/>
                                            </p:txEl>
                                          </p:spTgt>
                                        </p:tgtEl>
                                        <p:attrNameLst>
                                          <p:attrName>style.visibility</p:attrName>
                                        </p:attrNameLst>
                                      </p:cBhvr>
                                      <p:to>
                                        <p:strVal val="visible"/>
                                      </p:to>
                                    </p:set>
                                    <p:anim calcmode="lin" valueType="num">
                                      <p:cBhvr additive="base">
                                        <p:cTn id="16" dur="500" fill="hold"/>
                                        <p:tgtEl>
                                          <p:spTgt spid="6150">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15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ctrTitle" idx="4294967295"/>
          </p:nvPr>
        </p:nvSpPr>
        <p:spPr>
          <a:xfrm>
            <a:off x="0" y="0"/>
            <a:ext cx="9144000" cy="1219200"/>
          </a:xfrm>
          <a:noFill/>
          <a:ln/>
        </p:spPr>
        <p:txBody>
          <a:bodyPr lIns="0" tIns="0" rIns="0" bIns="0">
            <a:spAutoFit/>
          </a:bodyPr>
          <a:lstStyle/>
          <a:p>
            <a:pPr defTabSz="381000"/>
            <a:r>
              <a:rPr lang="en-US" altLang="en-US" sz="4000" b="1" u="sng">
                <a:solidFill>
                  <a:srgbClr val="A0D0FF"/>
                </a:solidFill>
                <a:latin typeface="Arial Narrow" panose="020B0606020202030204" pitchFamily="34" charset="0"/>
              </a:rPr>
              <a:t>Evangelism and the Sovereignty of God</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Arial Narrow" panose="020B0606020202030204" pitchFamily="34" charset="0"/>
              </a:rPr>
              <a:t>J.I. Packer</a:t>
            </a:r>
          </a:p>
        </p:txBody>
      </p:sp>
      <p:sp>
        <p:nvSpPr>
          <p:cNvPr id="114691" name="Rectangle 3"/>
          <p:cNvSpPr>
            <a:spLocks noGrp="1" noChangeArrowheads="1"/>
          </p:cNvSpPr>
          <p:nvPr>
            <p:ph type="body" idx="4294967295"/>
          </p:nvPr>
        </p:nvSpPr>
        <p:spPr>
          <a:xfrm>
            <a:off x="0" y="1143000"/>
            <a:ext cx="9144000" cy="5715000"/>
          </a:xfrm>
          <a:noFill/>
          <a:ln/>
        </p:spPr>
        <p:txBody>
          <a:bodyPr/>
          <a:lstStyle/>
          <a:p>
            <a:pPr>
              <a:buFontTx/>
              <a:buNone/>
            </a:pPr>
            <a:r>
              <a:rPr lang="en-US" altLang="en-US" sz="4400" b="1" i="1">
                <a:solidFill>
                  <a:srgbClr val="FFFFFF"/>
                </a:solidFill>
                <a:latin typeface="Times New Roman" panose="02020603050405020304" pitchFamily="18" charset="0"/>
              </a:rPr>
              <a:t> Evangelism is to so present Christ Jesus in the power of the Holy Spirit, in order that men may put their trust in God through Him, to accept Him as their Saviour, and serve Him as their King in the fellowship of His church.</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4690"/>
                                        </p:tgtEl>
                                        <p:attrNameLst>
                                          <p:attrName>style.visibility</p:attrName>
                                        </p:attrNameLst>
                                      </p:cBhvr>
                                      <p:to>
                                        <p:strVal val="visible"/>
                                      </p:to>
                                    </p:set>
                                  </p:childTnLst>
                                </p:cTn>
                              </p:par>
                            </p:childTnLst>
                          </p:cTn>
                        </p:par>
                        <p:par>
                          <p:cTn id="7" fill="hold" nodeType="afterGroup">
                            <p:stCondLst>
                              <p:cond delay="0"/>
                            </p:stCondLst>
                            <p:childTnLst>
                              <p:par>
                                <p:cTn id="8" presetID="16" presetClass="entr" presetSubtype="37" fill="hold" grpId="0" nodeType="afterEffect">
                                  <p:stCondLst>
                                    <p:cond delay="0"/>
                                  </p:stCondLst>
                                  <p:childTnLst>
                                    <p:set>
                                      <p:cBhvr>
                                        <p:cTn id="9" dur="1" fill="hold">
                                          <p:stCondLst>
                                            <p:cond delay="0"/>
                                          </p:stCondLst>
                                        </p:cTn>
                                        <p:tgtEl>
                                          <p:spTgt spid="114691">
                                            <p:txEl>
                                              <p:pRg st="0" end="0"/>
                                            </p:txEl>
                                          </p:spTgt>
                                        </p:tgtEl>
                                        <p:attrNameLst>
                                          <p:attrName>style.visibility</p:attrName>
                                        </p:attrNameLst>
                                      </p:cBhvr>
                                      <p:to>
                                        <p:strVal val="visible"/>
                                      </p:to>
                                    </p:set>
                                    <p:animEffect transition="in" filter="barn(outVertical)">
                                      <p:cBhvr>
                                        <p:cTn id="10" dur="500"/>
                                        <p:tgtEl>
                                          <p:spTgt spid="1146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p:bldP spid="11469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0" y="-6790"/>
            <a:ext cx="9144000" cy="677108"/>
          </a:xfrm>
          <a:noFill/>
          <a:ln/>
        </p:spPr>
        <p:txBody>
          <a:bodyPr lIns="0" tIns="0" rIns="0" bIns="0">
            <a:spAutoFit/>
          </a:bodyPr>
          <a:lstStyle/>
          <a:p>
            <a:pPr defTabSz="381000"/>
            <a:r>
              <a:rPr lang="en-US" altLang="en-US" b="1" u="sng" dirty="0" smtClean="0">
                <a:solidFill>
                  <a:srgbClr val="A0D0FF"/>
                </a:solidFill>
                <a:latin typeface="Arial Narrow" panose="020B0606020202030204" pitchFamily="34" charset="0"/>
              </a:rPr>
              <a:t>The Purpose of the Church: Edification</a:t>
            </a:r>
            <a:endParaRPr lang="en-US" altLang="en-US" sz="3600" b="1" dirty="0">
              <a:solidFill>
                <a:srgbClr val="FFFF99"/>
              </a:solidFill>
              <a:latin typeface="Arial Narrow" panose="020B0606020202030204" pitchFamily="34" charset="0"/>
            </a:endParaRPr>
          </a:p>
        </p:txBody>
      </p:sp>
      <p:sp>
        <p:nvSpPr>
          <p:cNvPr id="6150" name="Rectangle 6"/>
          <p:cNvSpPr>
            <a:spLocks noGrp="1" noChangeArrowheads="1"/>
          </p:cNvSpPr>
          <p:nvPr>
            <p:ph type="body" idx="4294967295"/>
          </p:nvPr>
        </p:nvSpPr>
        <p:spPr>
          <a:xfrm>
            <a:off x="0" y="762000"/>
            <a:ext cx="9144000" cy="5943600"/>
          </a:xfrm>
          <a:noFill/>
          <a:ln/>
        </p:spPr>
        <p:txBody>
          <a:bodyPr/>
          <a:lstStyle/>
          <a:p>
            <a:r>
              <a:rPr lang="en-US" altLang="en-US" sz="4400" b="1" dirty="0">
                <a:solidFill>
                  <a:srgbClr val="FFFFFF"/>
                </a:solidFill>
                <a:latin typeface="Arial Narrow" panose="020B0606020202030204" pitchFamily="34" charset="0"/>
              </a:rPr>
              <a:t>Those who respond to the gospel are baptized as a personal witness of their identification with Jesus</a:t>
            </a:r>
          </a:p>
        </p:txBody>
      </p:sp>
    </p:spTree>
    <p:extLst>
      <p:ext uri="{BB962C8B-B14F-4D97-AF65-F5344CB8AC3E}">
        <p14:creationId xmlns:p14="http://schemas.microsoft.com/office/powerpoint/2010/main" val="7898013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par>
                          <p:cTn id="7" fill="hold">
                            <p:stCondLst>
                              <p:cond delay="0"/>
                            </p:stCondLst>
                            <p:childTnLst>
                              <p:par>
                                <p:cTn id="8" presetID="2" presetClass="entr" presetSubtype="8" fill="hold" grpId="0" nodeType="afterEffect">
                                  <p:stCondLst>
                                    <p:cond delay="0"/>
                                  </p:stCondLst>
                                  <p:childTnLst>
                                    <p:set>
                                      <p:cBhvr>
                                        <p:cTn id="9" dur="1" fill="hold">
                                          <p:stCondLst>
                                            <p:cond delay="0"/>
                                          </p:stCondLst>
                                        </p:cTn>
                                        <p:tgtEl>
                                          <p:spTgt spid="6150">
                                            <p:txEl>
                                              <p:pRg st="0" end="0"/>
                                            </p:txEl>
                                          </p:spTgt>
                                        </p:tgtEl>
                                        <p:attrNameLst>
                                          <p:attrName>style.visibility</p:attrName>
                                        </p:attrNameLst>
                                      </p:cBhvr>
                                      <p:to>
                                        <p:strVal val="visible"/>
                                      </p:to>
                                    </p:set>
                                    <p:anim calcmode="lin" valueType="num">
                                      <p:cBhvr additive="base">
                                        <p:cTn id="10"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615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ctrTitle" idx="4294967295"/>
          </p:nvPr>
        </p:nvSpPr>
        <p:spPr>
          <a:xfrm>
            <a:off x="0" y="-60325"/>
            <a:ext cx="9144000" cy="1339850"/>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Glorifying God </a:t>
            </a:r>
            <a:br>
              <a:rPr lang="en-US" altLang="en-US" b="1" u="sng">
                <a:solidFill>
                  <a:srgbClr val="A0D0FF"/>
                </a:solidFill>
                <a:latin typeface="Arial Narrow" panose="020B0606020202030204" pitchFamily="34" charset="0"/>
              </a:rPr>
            </a:br>
            <a:r>
              <a:rPr lang="en-US" altLang="en-US" b="1" u="sng">
                <a:solidFill>
                  <a:srgbClr val="A0D0FF"/>
                </a:solidFill>
                <a:latin typeface="Arial Narrow" panose="020B0606020202030204" pitchFamily="34" charset="0"/>
              </a:rPr>
              <a:t>by Making Disciples of Jesus Christ</a:t>
            </a:r>
          </a:p>
        </p:txBody>
      </p:sp>
      <p:sp>
        <p:nvSpPr>
          <p:cNvPr id="110595" name="Rectangle 3"/>
          <p:cNvSpPr>
            <a:spLocks noGrp="1" noChangeArrowheads="1"/>
          </p:cNvSpPr>
          <p:nvPr>
            <p:ph type="body" idx="4294967295"/>
          </p:nvPr>
        </p:nvSpPr>
        <p:spPr>
          <a:xfrm>
            <a:off x="304800" y="1287824"/>
            <a:ext cx="8839200" cy="5257800"/>
          </a:xfrm>
          <a:noFill/>
          <a:ln/>
        </p:spPr>
        <p:txBody>
          <a:bodyPr/>
          <a:lstStyle/>
          <a:p>
            <a:pPr>
              <a:spcBef>
                <a:spcPts val="0"/>
              </a:spcBef>
              <a:buFontTx/>
              <a:buNone/>
            </a:pPr>
            <a:r>
              <a:rPr lang="en-US" altLang="en-US" sz="4400" b="1" i="1" dirty="0">
                <a:solidFill>
                  <a:srgbClr val="FFFFFF"/>
                </a:solidFill>
                <a:latin typeface="Times New Roman" panose="02020603050405020304" pitchFamily="18" charset="0"/>
              </a:rPr>
              <a:t>Communicating New Life in </a:t>
            </a:r>
            <a:r>
              <a:rPr lang="en-US" altLang="en-US" sz="4400" b="1" i="1" dirty="0" smtClean="0">
                <a:solidFill>
                  <a:srgbClr val="FFFFFF"/>
                </a:solidFill>
                <a:latin typeface="Times New Roman" panose="02020603050405020304" pitchFamily="18" charset="0"/>
              </a:rPr>
              <a:t>Christ</a:t>
            </a:r>
          </a:p>
          <a:p>
            <a:pPr>
              <a:spcBef>
                <a:spcPts val="0"/>
              </a:spcBef>
              <a:buFontTx/>
              <a:buNone/>
            </a:pPr>
            <a:r>
              <a:rPr lang="en-US" altLang="en-US" sz="4400" b="1" i="1" dirty="0">
                <a:solidFill>
                  <a:srgbClr val="FFFFFF"/>
                </a:solidFill>
                <a:latin typeface="Times New Roman" panose="02020603050405020304" pitchFamily="18" charset="0"/>
              </a:rPr>
              <a:t>	</a:t>
            </a:r>
            <a:r>
              <a:rPr lang="en-US" altLang="en-US" sz="4400" b="1" i="1" dirty="0" smtClean="0">
                <a:solidFill>
                  <a:srgbClr val="FFFFFF"/>
                </a:solidFill>
                <a:latin typeface="Times New Roman" panose="02020603050405020304" pitchFamily="18" charset="0"/>
              </a:rPr>
              <a:t>	</a:t>
            </a:r>
            <a:r>
              <a:rPr lang="en-US" altLang="en-US" b="1" i="1" dirty="0" smtClean="0">
                <a:solidFill>
                  <a:srgbClr val="FFFFFF"/>
                </a:solidFill>
                <a:latin typeface="Times New Roman" panose="02020603050405020304" pitchFamily="18" charset="0"/>
              </a:rPr>
              <a:t>Evangelism</a:t>
            </a:r>
            <a:endParaRPr lang="en-US" altLang="en-US" b="1" i="1" dirty="0">
              <a:solidFill>
                <a:srgbClr val="FFFFFF"/>
              </a:solidFill>
              <a:latin typeface="Times New Roman" panose="02020603050405020304" pitchFamily="18" charset="0"/>
            </a:endParaRPr>
          </a:p>
          <a:p>
            <a:pPr>
              <a:spcBef>
                <a:spcPts val="0"/>
              </a:spcBef>
              <a:buFontTx/>
              <a:buNone/>
            </a:pPr>
            <a:r>
              <a:rPr lang="en-US" altLang="en-US" sz="4400" b="1" i="1" dirty="0">
                <a:solidFill>
                  <a:srgbClr val="FFFFFF"/>
                </a:solidFill>
                <a:latin typeface="Times New Roman" panose="02020603050405020304" pitchFamily="18" charset="0"/>
              </a:rPr>
              <a:t>Caring for New Life in Christ </a:t>
            </a:r>
            <a:endParaRPr lang="en-US" altLang="en-US" sz="4400" b="1" i="1" dirty="0" smtClean="0">
              <a:solidFill>
                <a:srgbClr val="FFFFFF"/>
              </a:solidFill>
              <a:latin typeface="Times New Roman" panose="02020603050405020304" pitchFamily="18" charset="0"/>
            </a:endParaRPr>
          </a:p>
          <a:p>
            <a:pPr>
              <a:spcBef>
                <a:spcPts val="0"/>
              </a:spcBef>
              <a:buFontTx/>
              <a:buNone/>
            </a:pPr>
            <a:r>
              <a:rPr lang="en-US" altLang="en-US" sz="4400" b="1" i="1" dirty="0">
                <a:solidFill>
                  <a:srgbClr val="FFFFFF"/>
                </a:solidFill>
                <a:latin typeface="Times New Roman" panose="02020603050405020304" pitchFamily="18" charset="0"/>
              </a:rPr>
              <a:t>	</a:t>
            </a:r>
            <a:r>
              <a:rPr lang="en-US" altLang="en-US" sz="4400" b="1" i="1" dirty="0" smtClean="0">
                <a:solidFill>
                  <a:srgbClr val="FFFFFF"/>
                </a:solidFill>
                <a:latin typeface="Times New Roman" panose="02020603050405020304" pitchFamily="18" charset="0"/>
              </a:rPr>
              <a:t>	</a:t>
            </a:r>
            <a:r>
              <a:rPr lang="en-US" altLang="en-US" b="1" i="1" dirty="0" smtClean="0">
                <a:solidFill>
                  <a:srgbClr val="FFFFFF"/>
                </a:solidFill>
                <a:latin typeface="Times New Roman" panose="02020603050405020304" pitchFamily="18" charset="0"/>
              </a:rPr>
              <a:t>Fellowship</a:t>
            </a:r>
            <a:endParaRPr lang="en-US" altLang="en-US" b="1" i="1" dirty="0">
              <a:solidFill>
                <a:srgbClr val="FFFFFF"/>
              </a:solidFill>
              <a:latin typeface="Times New Roman" panose="02020603050405020304" pitchFamily="18" charset="0"/>
            </a:endParaRPr>
          </a:p>
          <a:p>
            <a:pPr>
              <a:spcBef>
                <a:spcPts val="0"/>
              </a:spcBef>
              <a:buFontTx/>
              <a:buNone/>
            </a:pPr>
            <a:r>
              <a:rPr lang="en-US" altLang="en-US" sz="4400" b="1" i="1" dirty="0">
                <a:solidFill>
                  <a:srgbClr val="FFFFFF"/>
                </a:solidFill>
                <a:latin typeface="Times New Roman" panose="02020603050405020304" pitchFamily="18" charset="0"/>
              </a:rPr>
              <a:t>Cultivating New Life in Christ</a:t>
            </a:r>
            <a:r>
              <a:rPr lang="en-US" altLang="en-US" sz="4400" b="1" dirty="0">
                <a:solidFill>
                  <a:srgbClr val="FFFFFF"/>
                </a:solidFill>
                <a:latin typeface="Times New Roman" panose="02020603050405020304" pitchFamily="18" charset="0"/>
              </a:rPr>
              <a:t> </a:t>
            </a:r>
            <a:endParaRPr lang="en-US" altLang="en-US" sz="4400" b="1" dirty="0" smtClean="0">
              <a:solidFill>
                <a:srgbClr val="FFFFFF"/>
              </a:solidFill>
              <a:latin typeface="Times New Roman" panose="02020603050405020304" pitchFamily="18" charset="0"/>
            </a:endParaRPr>
          </a:p>
          <a:p>
            <a:pPr>
              <a:spcBef>
                <a:spcPts val="0"/>
              </a:spcBef>
              <a:buFontTx/>
              <a:buNone/>
            </a:pPr>
            <a:r>
              <a:rPr lang="en-US" altLang="en-US" sz="4400" b="1" dirty="0">
                <a:solidFill>
                  <a:srgbClr val="FFFFFF"/>
                </a:solidFill>
                <a:latin typeface="Times New Roman" panose="02020603050405020304" pitchFamily="18" charset="0"/>
              </a:rPr>
              <a:t>	</a:t>
            </a:r>
            <a:r>
              <a:rPr lang="en-US" altLang="en-US" sz="4400" b="1" dirty="0" smtClean="0">
                <a:solidFill>
                  <a:srgbClr val="FFFFFF"/>
                </a:solidFill>
                <a:latin typeface="Times New Roman" panose="02020603050405020304" pitchFamily="18" charset="0"/>
              </a:rPr>
              <a:t>	</a:t>
            </a:r>
            <a:r>
              <a:rPr lang="en-US" altLang="en-US" b="1" i="1" dirty="0" smtClean="0">
                <a:solidFill>
                  <a:srgbClr val="FFFFFF"/>
                </a:solidFill>
                <a:latin typeface="Times New Roman" panose="02020603050405020304" pitchFamily="18" charset="0"/>
              </a:rPr>
              <a:t>Edification</a:t>
            </a:r>
            <a:endParaRPr lang="en-US" altLang="en-US" b="1" i="1" dirty="0">
              <a:solidFill>
                <a:srgbClr val="FFFFFF"/>
              </a:solidFill>
              <a:latin typeface="Times New Roman" panose="02020603050405020304" pitchFamily="18" charset="0"/>
            </a:endParaRPr>
          </a:p>
          <a:p>
            <a:pPr>
              <a:spcBef>
                <a:spcPts val="0"/>
              </a:spcBef>
              <a:buFontTx/>
              <a:buNone/>
            </a:pPr>
            <a:r>
              <a:rPr lang="en-US" altLang="en-US" sz="4400" b="1" i="1" dirty="0">
                <a:latin typeface="Times New Roman" panose="02020603050405020304" pitchFamily="18" charset="0"/>
              </a:rPr>
              <a:t>Celebrating New Life in </a:t>
            </a:r>
            <a:r>
              <a:rPr lang="en-US" altLang="en-US" sz="4400" b="1" i="1" dirty="0" smtClean="0">
                <a:latin typeface="Times New Roman" panose="02020603050405020304" pitchFamily="18" charset="0"/>
              </a:rPr>
              <a:t>Christ</a:t>
            </a:r>
          </a:p>
          <a:p>
            <a:pPr>
              <a:spcBef>
                <a:spcPts val="0"/>
              </a:spcBef>
              <a:buFontTx/>
              <a:buNone/>
            </a:pPr>
            <a:r>
              <a:rPr lang="en-US" altLang="en-US" sz="4400" b="1" i="1" dirty="0">
                <a:latin typeface="Times New Roman" panose="02020603050405020304" pitchFamily="18" charset="0"/>
              </a:rPr>
              <a:t>	</a:t>
            </a:r>
            <a:r>
              <a:rPr lang="en-US" altLang="en-US" sz="4400" b="1" i="1" dirty="0" smtClean="0">
                <a:latin typeface="Times New Roman" panose="02020603050405020304" pitchFamily="18" charset="0"/>
              </a:rPr>
              <a:t>	</a:t>
            </a:r>
            <a:r>
              <a:rPr lang="en-US" altLang="en-US" b="1" i="1" dirty="0" smtClean="0">
                <a:latin typeface="Times New Roman" panose="02020603050405020304" pitchFamily="18" charset="0"/>
              </a:rPr>
              <a:t>Worship</a:t>
            </a:r>
            <a:r>
              <a:rPr lang="en-US" altLang="en-US" b="1" dirty="0" smtClean="0"/>
              <a:t> </a:t>
            </a:r>
            <a:endParaRPr lang="en-US" altLang="en-US" b="1" dirty="0">
              <a:solidFill>
                <a:srgbClr val="FFFFFF"/>
              </a:solidFill>
              <a:latin typeface="Arial Narrow" panose="020B0606020202030204" pitchFamily="34" charset="0"/>
            </a:endParaRPr>
          </a:p>
          <a:p>
            <a:pPr lvl="1">
              <a:buFont typeface="Wingdings" panose="05000000000000000000" pitchFamily="2" charset="2"/>
              <a:buNone/>
            </a:pPr>
            <a:endParaRPr lang="en-US" altLang="en-US" sz="4400" b="1" i="1" dirty="0">
              <a:solidFill>
                <a:srgbClr val="FFFFFF"/>
              </a:solidFill>
              <a:latin typeface="Times New Roman" panose="02020603050405020304" pitchFamily="18" charset="0"/>
            </a:endParaRPr>
          </a:p>
        </p:txBody>
      </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0594"/>
                                        </p:tgtEl>
                                        <p:attrNameLst>
                                          <p:attrName>style.visibility</p:attrName>
                                        </p:attrNameLst>
                                      </p:cBhvr>
                                      <p:to>
                                        <p:strVal val="visible"/>
                                      </p:to>
                                    </p:set>
                                  </p:childTnLst>
                                </p:cTn>
                              </p:par>
                            </p:childTnLst>
                          </p:cTn>
                        </p:par>
                        <p:par>
                          <p:cTn id="7" fill="hold" nodeType="afterGroup">
                            <p:stCondLst>
                              <p:cond delay="0"/>
                            </p:stCondLst>
                            <p:childTnLst>
                              <p:par>
                                <p:cTn id="8" presetID="2" presetClass="entr" presetSubtype="8" fill="hold" grpId="0" nodeType="afterEffect">
                                  <p:stCondLst>
                                    <p:cond delay="0"/>
                                  </p:stCondLst>
                                  <p:childTnLst>
                                    <p:set>
                                      <p:cBhvr>
                                        <p:cTn id="9" dur="1" fill="hold">
                                          <p:stCondLst>
                                            <p:cond delay="0"/>
                                          </p:stCondLst>
                                        </p:cTn>
                                        <p:tgtEl>
                                          <p:spTgt spid="110595">
                                            <p:txEl>
                                              <p:pRg st="0" end="0"/>
                                            </p:txEl>
                                          </p:spTgt>
                                        </p:tgtEl>
                                        <p:attrNameLst>
                                          <p:attrName>style.visibility</p:attrName>
                                        </p:attrNameLst>
                                      </p:cBhvr>
                                      <p:to>
                                        <p:strVal val="visible"/>
                                      </p:to>
                                    </p:set>
                                    <p:anim calcmode="lin" valueType="num">
                                      <p:cBhvr additive="base">
                                        <p:cTn id="10" dur="500" fill="hold"/>
                                        <p:tgtEl>
                                          <p:spTgt spid="110595">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110595">
                                            <p:txEl>
                                              <p:pRg st="0" end="0"/>
                                            </p:txEl>
                                          </p:spTgt>
                                        </p:tgtEl>
                                        <p:attrNameLst>
                                          <p:attrName>ppt_y</p:attrName>
                                        </p:attrNameLst>
                                      </p:cBhvr>
                                      <p:tavLst>
                                        <p:tav tm="0">
                                          <p:val>
                                            <p:strVal val="#ppt_y"/>
                                          </p:val>
                                        </p:tav>
                                        <p:tav tm="100000">
                                          <p:val>
                                            <p:strVal val="#ppt_y"/>
                                          </p:val>
                                        </p:tav>
                                      </p:tavLst>
                                    </p:anim>
                                  </p:childTnLst>
                                </p:cTn>
                              </p:par>
                            </p:childTnLst>
                          </p:cTn>
                        </p:par>
                        <p:par>
                          <p:cTn id="12" fill="hold">
                            <p:stCondLst>
                              <p:cond delay="500"/>
                            </p:stCondLst>
                            <p:childTnLst>
                              <p:par>
                                <p:cTn id="13" presetID="2" presetClass="entr" presetSubtype="8" fill="hold" grpId="0" nodeType="afterEffect">
                                  <p:stCondLst>
                                    <p:cond delay="0"/>
                                  </p:stCondLst>
                                  <p:childTnLst>
                                    <p:set>
                                      <p:cBhvr>
                                        <p:cTn id="14" dur="1" fill="hold">
                                          <p:stCondLst>
                                            <p:cond delay="0"/>
                                          </p:stCondLst>
                                        </p:cTn>
                                        <p:tgtEl>
                                          <p:spTgt spid="110595">
                                            <p:txEl>
                                              <p:pRg st="1" end="1"/>
                                            </p:txEl>
                                          </p:spTgt>
                                        </p:tgtEl>
                                        <p:attrNameLst>
                                          <p:attrName>style.visibility</p:attrName>
                                        </p:attrNameLst>
                                      </p:cBhvr>
                                      <p:to>
                                        <p:strVal val="visible"/>
                                      </p:to>
                                    </p:set>
                                    <p:anim calcmode="lin" valueType="num">
                                      <p:cBhvr additive="base">
                                        <p:cTn id="15" dur="500" fill="hold"/>
                                        <p:tgtEl>
                                          <p:spTgt spid="110595">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10595">
                                            <p:txEl>
                                              <p:pRg st="1" end="1"/>
                                            </p:txEl>
                                          </p:spTgt>
                                        </p:tgtEl>
                                        <p:attrNameLst>
                                          <p:attrName>ppt_y</p:attrName>
                                        </p:attrNameLst>
                                      </p:cBhvr>
                                      <p:tavLst>
                                        <p:tav tm="0">
                                          <p:val>
                                            <p:strVal val="#ppt_y"/>
                                          </p:val>
                                        </p:tav>
                                        <p:tav tm="100000">
                                          <p:val>
                                            <p:strVal val="#ppt_y"/>
                                          </p:val>
                                        </p:tav>
                                      </p:tavLst>
                                    </p:anim>
                                  </p:childTnLst>
                                </p:cTn>
                              </p:par>
                            </p:childTnLst>
                          </p:cTn>
                        </p:par>
                        <p:par>
                          <p:cTn id="17" fill="hold" nodeType="afterGroup">
                            <p:stCondLst>
                              <p:cond delay="1000"/>
                            </p:stCondLst>
                            <p:childTnLst>
                              <p:par>
                                <p:cTn id="18" presetID="2" presetClass="entr" presetSubtype="8" fill="hold" grpId="0" nodeType="afterEffect">
                                  <p:stCondLst>
                                    <p:cond delay="1000"/>
                                  </p:stCondLst>
                                  <p:childTnLst>
                                    <p:set>
                                      <p:cBhvr>
                                        <p:cTn id="19" dur="1" fill="hold">
                                          <p:stCondLst>
                                            <p:cond delay="0"/>
                                          </p:stCondLst>
                                        </p:cTn>
                                        <p:tgtEl>
                                          <p:spTgt spid="110595">
                                            <p:txEl>
                                              <p:pRg st="2" end="2"/>
                                            </p:txEl>
                                          </p:spTgt>
                                        </p:tgtEl>
                                        <p:attrNameLst>
                                          <p:attrName>style.visibility</p:attrName>
                                        </p:attrNameLst>
                                      </p:cBhvr>
                                      <p:to>
                                        <p:strVal val="visible"/>
                                      </p:to>
                                    </p:set>
                                    <p:anim calcmode="lin" valueType="num">
                                      <p:cBhvr additive="base">
                                        <p:cTn id="20" dur="500" fill="hold"/>
                                        <p:tgtEl>
                                          <p:spTgt spid="110595">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110595">
                                            <p:txEl>
                                              <p:pRg st="2" end="2"/>
                                            </p:txEl>
                                          </p:spTgt>
                                        </p:tgtEl>
                                        <p:attrNameLst>
                                          <p:attrName>ppt_y</p:attrName>
                                        </p:attrNameLst>
                                      </p:cBhvr>
                                      <p:tavLst>
                                        <p:tav tm="0">
                                          <p:val>
                                            <p:strVal val="#ppt_y"/>
                                          </p:val>
                                        </p:tav>
                                        <p:tav tm="100000">
                                          <p:val>
                                            <p:strVal val="#ppt_y"/>
                                          </p:val>
                                        </p:tav>
                                      </p:tavLst>
                                    </p:anim>
                                  </p:childTnLst>
                                </p:cTn>
                              </p:par>
                            </p:childTnLst>
                          </p:cTn>
                        </p:par>
                        <p:par>
                          <p:cTn id="22" fill="hold">
                            <p:stCondLst>
                              <p:cond delay="2500"/>
                            </p:stCondLst>
                            <p:childTnLst>
                              <p:par>
                                <p:cTn id="23" presetID="2" presetClass="entr" presetSubtype="8" fill="hold" grpId="0" nodeType="afterEffect">
                                  <p:stCondLst>
                                    <p:cond delay="0"/>
                                  </p:stCondLst>
                                  <p:childTnLst>
                                    <p:set>
                                      <p:cBhvr>
                                        <p:cTn id="24" dur="1" fill="hold">
                                          <p:stCondLst>
                                            <p:cond delay="0"/>
                                          </p:stCondLst>
                                        </p:cTn>
                                        <p:tgtEl>
                                          <p:spTgt spid="110595">
                                            <p:txEl>
                                              <p:pRg st="3" end="3"/>
                                            </p:txEl>
                                          </p:spTgt>
                                        </p:tgtEl>
                                        <p:attrNameLst>
                                          <p:attrName>style.visibility</p:attrName>
                                        </p:attrNameLst>
                                      </p:cBhvr>
                                      <p:to>
                                        <p:strVal val="visible"/>
                                      </p:to>
                                    </p:set>
                                    <p:anim calcmode="lin" valueType="num">
                                      <p:cBhvr additive="base">
                                        <p:cTn id="25" dur="500" fill="hold"/>
                                        <p:tgtEl>
                                          <p:spTgt spid="1105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0595">
                                            <p:txEl>
                                              <p:pRg st="3" end="3"/>
                                            </p:txEl>
                                          </p:spTgt>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3000"/>
                            </p:stCondLst>
                            <p:childTnLst>
                              <p:par>
                                <p:cTn id="28" presetID="2" presetClass="entr" presetSubtype="8" fill="hold" grpId="0" nodeType="afterEffect">
                                  <p:stCondLst>
                                    <p:cond delay="1000"/>
                                  </p:stCondLst>
                                  <p:childTnLst>
                                    <p:set>
                                      <p:cBhvr>
                                        <p:cTn id="29" dur="1" fill="hold">
                                          <p:stCondLst>
                                            <p:cond delay="0"/>
                                          </p:stCondLst>
                                        </p:cTn>
                                        <p:tgtEl>
                                          <p:spTgt spid="110595">
                                            <p:txEl>
                                              <p:pRg st="4" end="4"/>
                                            </p:txEl>
                                          </p:spTgt>
                                        </p:tgtEl>
                                        <p:attrNameLst>
                                          <p:attrName>style.visibility</p:attrName>
                                        </p:attrNameLst>
                                      </p:cBhvr>
                                      <p:to>
                                        <p:strVal val="visible"/>
                                      </p:to>
                                    </p:set>
                                    <p:anim calcmode="lin" valueType="num">
                                      <p:cBhvr additive="base">
                                        <p:cTn id="30" dur="500" fill="hold"/>
                                        <p:tgtEl>
                                          <p:spTgt spid="110595">
                                            <p:txEl>
                                              <p:pRg st="4" end="4"/>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10595">
                                            <p:txEl>
                                              <p:pRg st="4" end="4"/>
                                            </p:txEl>
                                          </p:spTgt>
                                        </p:tgtEl>
                                        <p:attrNameLst>
                                          <p:attrName>ppt_y</p:attrName>
                                        </p:attrNameLst>
                                      </p:cBhvr>
                                      <p:tavLst>
                                        <p:tav tm="0">
                                          <p:val>
                                            <p:strVal val="#ppt_y"/>
                                          </p:val>
                                        </p:tav>
                                        <p:tav tm="100000">
                                          <p:val>
                                            <p:strVal val="#ppt_y"/>
                                          </p:val>
                                        </p:tav>
                                      </p:tavLst>
                                    </p:anim>
                                  </p:childTnLst>
                                </p:cTn>
                              </p:par>
                            </p:childTnLst>
                          </p:cTn>
                        </p:par>
                        <p:par>
                          <p:cTn id="32" fill="hold">
                            <p:stCondLst>
                              <p:cond delay="4500"/>
                            </p:stCondLst>
                            <p:childTnLst>
                              <p:par>
                                <p:cTn id="33" presetID="2" presetClass="entr" presetSubtype="8" fill="hold" grpId="0" nodeType="afterEffect">
                                  <p:stCondLst>
                                    <p:cond delay="0"/>
                                  </p:stCondLst>
                                  <p:childTnLst>
                                    <p:set>
                                      <p:cBhvr>
                                        <p:cTn id="34" dur="1" fill="hold">
                                          <p:stCondLst>
                                            <p:cond delay="0"/>
                                          </p:stCondLst>
                                        </p:cTn>
                                        <p:tgtEl>
                                          <p:spTgt spid="110595">
                                            <p:txEl>
                                              <p:pRg st="5" end="5"/>
                                            </p:txEl>
                                          </p:spTgt>
                                        </p:tgtEl>
                                        <p:attrNameLst>
                                          <p:attrName>style.visibility</p:attrName>
                                        </p:attrNameLst>
                                      </p:cBhvr>
                                      <p:to>
                                        <p:strVal val="visible"/>
                                      </p:to>
                                    </p:set>
                                    <p:anim calcmode="lin" valueType="num">
                                      <p:cBhvr additive="base">
                                        <p:cTn id="35" dur="500" fill="hold"/>
                                        <p:tgtEl>
                                          <p:spTgt spid="110595">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10595">
                                            <p:txEl>
                                              <p:pRg st="5" end="5"/>
                                            </p:txEl>
                                          </p:spTgt>
                                        </p:tgtEl>
                                        <p:attrNameLst>
                                          <p:attrName>ppt_y</p:attrName>
                                        </p:attrNameLst>
                                      </p:cBhvr>
                                      <p:tavLst>
                                        <p:tav tm="0">
                                          <p:val>
                                            <p:strVal val="#ppt_y"/>
                                          </p:val>
                                        </p:tav>
                                        <p:tav tm="100000">
                                          <p:val>
                                            <p:strVal val="#ppt_y"/>
                                          </p:val>
                                        </p:tav>
                                      </p:tavLst>
                                    </p:anim>
                                  </p:childTnLst>
                                </p:cTn>
                              </p:par>
                            </p:childTnLst>
                          </p:cTn>
                        </p:par>
                        <p:par>
                          <p:cTn id="37" fill="hold" nodeType="afterGroup">
                            <p:stCondLst>
                              <p:cond delay="5000"/>
                            </p:stCondLst>
                            <p:childTnLst>
                              <p:par>
                                <p:cTn id="38" presetID="2" presetClass="entr" presetSubtype="8" fill="hold" grpId="0" nodeType="afterEffect">
                                  <p:stCondLst>
                                    <p:cond delay="1000"/>
                                  </p:stCondLst>
                                  <p:childTnLst>
                                    <p:set>
                                      <p:cBhvr>
                                        <p:cTn id="39" dur="1" fill="hold">
                                          <p:stCondLst>
                                            <p:cond delay="0"/>
                                          </p:stCondLst>
                                        </p:cTn>
                                        <p:tgtEl>
                                          <p:spTgt spid="110595">
                                            <p:txEl>
                                              <p:pRg st="6" end="6"/>
                                            </p:txEl>
                                          </p:spTgt>
                                        </p:tgtEl>
                                        <p:attrNameLst>
                                          <p:attrName>style.visibility</p:attrName>
                                        </p:attrNameLst>
                                      </p:cBhvr>
                                      <p:to>
                                        <p:strVal val="visible"/>
                                      </p:to>
                                    </p:set>
                                    <p:anim calcmode="lin" valueType="num">
                                      <p:cBhvr additive="base">
                                        <p:cTn id="40" dur="500" fill="hold"/>
                                        <p:tgtEl>
                                          <p:spTgt spid="110595">
                                            <p:txEl>
                                              <p:pRg st="6" end="6"/>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110595">
                                            <p:txEl>
                                              <p:pRg st="6" end="6"/>
                                            </p:txEl>
                                          </p:spTgt>
                                        </p:tgtEl>
                                        <p:attrNameLst>
                                          <p:attrName>ppt_y</p:attrName>
                                        </p:attrNameLst>
                                      </p:cBhvr>
                                      <p:tavLst>
                                        <p:tav tm="0">
                                          <p:val>
                                            <p:strVal val="#ppt_y"/>
                                          </p:val>
                                        </p:tav>
                                        <p:tav tm="100000">
                                          <p:val>
                                            <p:strVal val="#ppt_y"/>
                                          </p:val>
                                        </p:tav>
                                      </p:tavLst>
                                    </p:anim>
                                  </p:childTnLst>
                                </p:cTn>
                              </p:par>
                            </p:childTnLst>
                          </p:cTn>
                        </p:par>
                        <p:par>
                          <p:cTn id="42" fill="hold">
                            <p:stCondLst>
                              <p:cond delay="6500"/>
                            </p:stCondLst>
                            <p:childTnLst>
                              <p:par>
                                <p:cTn id="43" presetID="2" presetClass="entr" presetSubtype="8" fill="hold" grpId="0" nodeType="afterEffect">
                                  <p:stCondLst>
                                    <p:cond delay="0"/>
                                  </p:stCondLst>
                                  <p:childTnLst>
                                    <p:set>
                                      <p:cBhvr>
                                        <p:cTn id="44" dur="1" fill="hold">
                                          <p:stCondLst>
                                            <p:cond delay="0"/>
                                          </p:stCondLst>
                                        </p:cTn>
                                        <p:tgtEl>
                                          <p:spTgt spid="110595">
                                            <p:txEl>
                                              <p:pRg st="7" end="7"/>
                                            </p:txEl>
                                          </p:spTgt>
                                        </p:tgtEl>
                                        <p:attrNameLst>
                                          <p:attrName>style.visibility</p:attrName>
                                        </p:attrNameLst>
                                      </p:cBhvr>
                                      <p:to>
                                        <p:strVal val="visible"/>
                                      </p:to>
                                    </p:set>
                                    <p:anim calcmode="lin" valueType="num">
                                      <p:cBhvr additive="base">
                                        <p:cTn id="45" dur="500" fill="hold"/>
                                        <p:tgtEl>
                                          <p:spTgt spid="110595">
                                            <p:txEl>
                                              <p:pRg st="7" end="7"/>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11059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5" grpId="0" uiExpand="1" build="p"/>
    </p:bld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Default Design">
  <a:themeElements>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Sermon 1</Template>
  <TotalTime>841</TotalTime>
  <Words>778</Words>
  <Application>Microsoft Office PowerPoint</Application>
  <PresentationFormat>On-screen Show (4:3)</PresentationFormat>
  <Paragraphs>98</Paragraphs>
  <Slides>23</Slides>
  <Notes>23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Arial</vt:lpstr>
      <vt:lpstr>Wingdings</vt:lpstr>
      <vt:lpstr>Times New Roman</vt:lpstr>
      <vt:lpstr>Arial Narrow</vt:lpstr>
      <vt:lpstr>TekniaGreek</vt:lpstr>
      <vt:lpstr>Custom Design</vt:lpstr>
      <vt:lpstr>3_Default Design</vt:lpstr>
      <vt:lpstr>Grace Bible Church  Glorifying God  by Making Disciples of Jesus Christ</vt:lpstr>
      <vt:lpstr>A reminder to consider others Please:</vt:lpstr>
      <vt:lpstr>The Purpose of the Church: Edification</vt:lpstr>
      <vt:lpstr>The Purpose of the Church: Edification</vt:lpstr>
      <vt:lpstr>The Purpose of the Church: Edification</vt:lpstr>
      <vt:lpstr>The Purpose of the Church: Edification</vt:lpstr>
      <vt:lpstr>Evangelism and the Sovereignty of God J.I. Packer</vt:lpstr>
      <vt:lpstr>The Purpose of the Church: Edification</vt:lpstr>
      <vt:lpstr>Glorifying God  by Making Disciples of Jesus Christ</vt:lpstr>
      <vt:lpstr>Defining Edification</vt:lpstr>
      <vt:lpstr>Defining Edification</vt:lpstr>
      <vt:lpstr>Defining Edification</vt:lpstr>
      <vt:lpstr>Understanding Edification</vt:lpstr>
      <vt:lpstr>Understanding Edification</vt:lpstr>
      <vt:lpstr>Understanding Edification</vt:lpstr>
      <vt:lpstr>Understanding Edification</vt:lpstr>
      <vt:lpstr>Edification in the Body of Christ</vt:lpstr>
      <vt:lpstr>Edification in the Body of Christ</vt:lpstr>
      <vt:lpstr>Personal Application of Edification</vt:lpstr>
      <vt:lpstr>Personal Application of Edification</vt:lpstr>
      <vt:lpstr>Conclusions</vt:lpstr>
      <vt:lpstr>Conclusions</vt:lpstr>
      <vt:lpstr>Grace Bible Church  Glorifying God  by Making Disciples of Jesus Christ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dc:title>
  <dc:creator>Scott Harris</dc:creator>
  <cp:lastModifiedBy>Microsoft account</cp:lastModifiedBy>
  <cp:revision>50</cp:revision>
  <dcterms:modified xsi:type="dcterms:W3CDTF">2026-06-11T23:54:10Z</dcterms:modified>
</cp:coreProperties>
</file>