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1" r:id="rId2"/>
    <p:sldMasterId id="2147483673" r:id="rId3"/>
  </p:sldMasterIdLst>
  <p:notesMasterIdLst>
    <p:notesMasterId r:id="rId27"/>
  </p:notesMasterIdLst>
  <p:sldIdLst>
    <p:sldId id="299" r:id="rId4"/>
    <p:sldId id="300" r:id="rId5"/>
    <p:sldId id="260" r:id="rId6"/>
    <p:sldId id="303" r:id="rId7"/>
    <p:sldId id="302" r:id="rId8"/>
    <p:sldId id="278" r:id="rId9"/>
    <p:sldId id="290" r:id="rId10"/>
    <p:sldId id="291" r:id="rId11"/>
    <p:sldId id="279" r:id="rId12"/>
    <p:sldId id="295" r:id="rId13"/>
    <p:sldId id="280" r:id="rId14"/>
    <p:sldId id="296" r:id="rId15"/>
    <p:sldId id="281" r:id="rId16"/>
    <p:sldId id="297" r:id="rId17"/>
    <p:sldId id="282" r:id="rId18"/>
    <p:sldId id="283" r:id="rId19"/>
    <p:sldId id="284" r:id="rId20"/>
    <p:sldId id="286" r:id="rId21"/>
    <p:sldId id="292" r:id="rId22"/>
    <p:sldId id="293" r:id="rId23"/>
    <p:sldId id="287" r:id="rId24"/>
    <p:sldId id="298" r:id="rId25"/>
    <p:sldId id="301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60" autoAdjust="0"/>
  </p:normalViewPr>
  <p:slideViewPr>
    <p:cSldViewPr>
      <p:cViewPr varScale="1">
        <p:scale>
          <a:sx n="106" d="100"/>
          <a:sy n="106" d="100"/>
        </p:scale>
        <p:origin x="450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419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0"/>
            <a:r>
              <a:rPr lang="en-US" altLang="en-US" smtClean="0"/>
              <a:t>Second level</a:t>
            </a:r>
          </a:p>
          <a:p>
            <a:pPr lvl="0"/>
            <a:r>
              <a:rPr lang="en-US" altLang="en-US" smtClean="0"/>
              <a:t>Third level</a:t>
            </a:r>
          </a:p>
          <a:p>
            <a:pPr lvl="0"/>
            <a:r>
              <a:rPr lang="en-US" altLang="en-US" smtClean="0"/>
              <a:t>Fourth level</a:t>
            </a:r>
          </a:p>
          <a:p>
            <a:pPr lvl="0"/>
            <a:r>
              <a:rPr lang="en-US" altLang="en-US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3E2CA3E-DB01-4281-B647-1672D729C6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68787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591498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AF4B45-4CDA-4976-BBED-1031977B378D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901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6840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D92463-E320-45FB-A526-57B9B7DA89EF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18042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06DBFF-2281-49DA-B6C7-49ECD7422232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921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30010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9A373D-B859-4BAC-BC85-EF00AB4DB47A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16976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FA5422-F45F-4282-8137-87B3A9371167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942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75777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0E4A2F-1460-4A22-B6D2-F339D67A403C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46114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E4F583-E8AB-4D70-B40B-E73975DBD3BA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69174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2670EE-D19D-4BFE-9BC9-17B366074B8E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69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55741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E602A0-23DE-416E-8B28-3EE13A6A3164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71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97161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A2D978-3260-431C-B74D-09D22CA644F0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6387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hangingPunct="0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 eaLnBrk="0" hangingPunct="0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680009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99BE89-3CAA-4B28-95CE-9641882B1098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86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37044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B3B45C-25F6-434B-9B6A-4A3A113B474F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72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34384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2ECCF2-2817-4FB0-B2E7-42377FF4BA67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96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68618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30939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BE0FC5-894D-4D26-A3E7-E726CC4A8D75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192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BE0FC5-894D-4D26-A3E7-E726CC4A8D75}" type="slidenum">
              <a:rPr lang="en-US" altLang="en-US">
                <a:solidFill>
                  <a:srgbClr val="000000"/>
                </a:solidFill>
              </a:rPr>
              <a:pPr/>
              <a:t>4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5821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BE0FC5-894D-4D26-A3E7-E726CC4A8D75}" type="slidenum">
              <a:rPr lang="en-US" altLang="en-US">
                <a:solidFill>
                  <a:srgbClr val="000000"/>
                </a:solidFill>
              </a:rPr>
              <a:pPr/>
              <a:t>5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8575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FEF276-631A-4290-ADCA-05E64520BE7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9242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092A03-DB29-49C4-925A-0F66226A82A7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79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99097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3D7249-F1CA-43B5-9904-322319BA5B5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7164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B2AE99-B7DD-40A2-BEA5-39C75BE0185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5663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548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93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322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85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57100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53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04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475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26493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5276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035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6538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285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397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27390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4231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41939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5387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71703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11173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175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8758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46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93749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79505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634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0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76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950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4702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1338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4578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i="1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176213" indent="-176213" algn="l" rtl="0" fontAlgn="base">
        <a:spcBef>
          <a:spcPct val="20000"/>
        </a:spcBef>
        <a:spcAft>
          <a:spcPct val="0"/>
        </a:spcAft>
        <a:buChar char="•"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fontAlgn="base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 kern="1200">
          <a:solidFill>
            <a:schemeClr val="bg1"/>
          </a:solidFill>
          <a:latin typeface="+mn-lt"/>
          <a:ea typeface="+mn-ea"/>
          <a:cs typeface="+mn-cs"/>
        </a:defRPr>
      </a:lvl2pPr>
      <a:lvl3pPr marL="735013" indent="-163513" algn="l" rtl="0" fontAlgn="base">
        <a:spcBef>
          <a:spcPct val="20000"/>
        </a:spcBef>
        <a:spcAft>
          <a:spcPct val="0"/>
        </a:spcAft>
        <a:buChar char="•"/>
        <a:defRPr sz="3600" kern="1200">
          <a:solidFill>
            <a:schemeClr val="bg1"/>
          </a:solidFill>
          <a:latin typeface="+mn-lt"/>
          <a:ea typeface="+mn-ea"/>
          <a:cs typeface="+mn-cs"/>
        </a:defRPr>
      </a:lvl3pPr>
      <a:lvl4pPr marL="1025525" indent="-176213" algn="l" rtl="0" fontAlgn="base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 kern="1200">
          <a:solidFill>
            <a:schemeClr val="bg1"/>
          </a:solidFill>
          <a:latin typeface="+mn-lt"/>
          <a:ea typeface="+mn-ea"/>
          <a:cs typeface="+mn-cs"/>
        </a:defRPr>
      </a:lvl4pPr>
      <a:lvl5pPr marL="1254125" indent="-114300" algn="l" rtl="0" fontAlgn="base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32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178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  <p:extLst>
      <p:ext uri="{BB962C8B-B14F-4D97-AF65-F5344CB8AC3E}">
        <p14:creationId xmlns:p14="http://schemas.microsoft.com/office/powerpoint/2010/main" val="37568762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CHARACTERISTICS OF “REAL MEN”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Humility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144000" cy="5486400"/>
          </a:xfrm>
          <a:noFill/>
          <a:ln/>
        </p:spPr>
        <p:txBody>
          <a:bodyPr/>
          <a:lstStyle/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 Peter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3:5-6, God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resists the proud but gives grace to the humble </a:t>
            </a:r>
          </a:p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Moses had strength, leadership and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courage, yet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he was also very humble </a:t>
            </a:r>
          </a:p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Pride gets men into trouble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/>
      <p:bldP spid="8909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CHARACTERISTICS OF “REAL MEN”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Meekness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95400"/>
            <a:ext cx="9144000" cy="5562600"/>
          </a:xfrm>
          <a:noFill/>
          <a:ln/>
        </p:spPr>
        <p:txBody>
          <a:bodyPr/>
          <a:lstStyle/>
          <a:p>
            <a:pPr marL="284163" indent="-284163"/>
            <a:r>
              <a:rPr lang="en-US" altLang="en-US" sz="4400" b="1">
                <a:latin typeface="Arial Narrow" panose="020B0606020202030204" pitchFamily="34" charset="0"/>
              </a:rPr>
              <a:t>It is not weakness, it is power under control by submission  to authority.</a:t>
            </a:r>
          </a:p>
          <a:p>
            <a:pPr marL="284163" indent="-284163"/>
            <a:r>
              <a:rPr lang="en-US" altLang="en-US" sz="4400" b="1">
                <a:latin typeface="Arial Narrow" panose="020B0606020202030204" pitchFamily="34" charset="0"/>
              </a:rPr>
              <a:t>The meek man understands his own limitations and relies upon the one who is more powerful - God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CHARACTERISTICS OF “REAL MEN”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Meekness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95400"/>
            <a:ext cx="9144000" cy="5562600"/>
          </a:xfrm>
          <a:noFill/>
          <a:ln/>
        </p:spPr>
        <p:txBody>
          <a:bodyPr/>
          <a:lstStyle/>
          <a:p>
            <a:pPr marL="284163" indent="-284163"/>
            <a:r>
              <a:rPr lang="en-US" altLang="en-US" sz="4400" b="1">
                <a:latin typeface="Arial Narrow" panose="020B0606020202030204" pitchFamily="34" charset="0"/>
              </a:rPr>
              <a:t>Moses was in submission to God's authority and willingly obeyed God's commandments</a:t>
            </a:r>
          </a:p>
          <a:p>
            <a:pPr marL="284163" indent="-284163"/>
            <a:r>
              <a:rPr lang="en-US" altLang="en-US" sz="4400" b="1">
                <a:latin typeface="Arial Narrow" panose="020B0606020202030204" pitchFamily="34" charset="0"/>
              </a:rPr>
              <a:t>Meekness is the key to victory even in spiritual battles  - James 4:7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  <p:bldP spid="91139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CHARACTERISTICS OF “REAL MEN”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Strength &amp; Courage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144000" cy="54864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Not physical ability, but the mental &amp; emotional state</a:t>
            </a:r>
          </a:p>
          <a:p>
            <a:pPr>
              <a:lnSpc>
                <a:spcPct val="90000"/>
              </a:lnSpc>
            </a:pP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Paul was seen as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"weak," "a spectacle," "poor &amp; without honor,"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but he was a powerhouse of missions</a:t>
            </a:r>
          </a:p>
          <a:p>
            <a:pPr>
              <a:lnSpc>
                <a:spcPct val="90000"/>
              </a:lnSpc>
            </a:pP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William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Willberforce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was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“uncommanding,”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but God used him to eliminate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slavery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British empire 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CHARACTERISTICS OF “REAL MEN”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Strength &amp; Courage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144000" cy="54864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mind and emotion must be set and controlled by confident belief </a:t>
            </a:r>
          </a:p>
          <a:p>
            <a:pPr>
              <a:lnSpc>
                <a:spcPct val="90000"/>
              </a:lnSpc>
            </a:pP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They were willing to suffer because they knew they were part of something much bigger than themselves</a:t>
            </a:r>
          </a:p>
          <a:p>
            <a:pPr>
              <a:lnSpc>
                <a:spcPct val="90000"/>
              </a:lnSpc>
            </a:pP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2 Corinthians 5:6-9  - You must walk by faith and your ambition must be to please the Lord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/>
      <p:bldP spid="9318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CHARACTERISTICS OF “REAL MEN”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Leadership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pPr marL="228600" indent="-228600">
              <a:tabLst>
                <a:tab pos="228600" algn="l"/>
              </a:tabLst>
            </a:pP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leader has convictions and he inspires others to join with him and do something. </a:t>
            </a:r>
          </a:p>
          <a:p>
            <a:pPr marL="228600" indent="-228600">
              <a:tabLst>
                <a:tab pos="228600" algn="l"/>
              </a:tabLst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Leadership in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home reveals what will happen in other places </a:t>
            </a:r>
          </a:p>
          <a:p>
            <a:pPr marL="228600" indent="-228600">
              <a:tabLst>
                <a:tab pos="228600" algn="l"/>
              </a:tabLst>
            </a:pP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Real men lead by example and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persuasion,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not raw power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CHARACTERISTICS OF “REAL MEN”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Mentor/Teacher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pPr marL="228600" indent="-228600"/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Mentoring is the process of passing on the characteristics of one person to another</a:t>
            </a:r>
          </a:p>
          <a:p>
            <a:pPr marL="228600" indent="-228600"/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The primary people a man is to train are his children (Deut. 6:4-9; Eph. 6:3,4; Col. 4:21). 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CHARACTERISTICS OF “REAL MEN”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Integrity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pPr marL="228600" indent="-228600"/>
            <a:r>
              <a:rPr lang="en-US" altLang="en-US" sz="4400" b="1" dirty="0">
                <a:latin typeface="Arial Narrow" panose="020B0606020202030204" pitchFamily="34" charset="0"/>
              </a:rPr>
              <a:t>Integrity is moral soundness, wholeness. </a:t>
            </a:r>
          </a:p>
          <a:p>
            <a:pPr marL="228600" indent="-228600"/>
            <a:r>
              <a:rPr lang="en-US" altLang="en-US" sz="4400" b="1" dirty="0">
                <a:latin typeface="Arial Narrow" panose="020B0606020202030204" pitchFamily="34" charset="0"/>
              </a:rPr>
              <a:t>Colossians 3:9 - He does not lie</a:t>
            </a:r>
          </a:p>
          <a:p>
            <a:pPr marL="228600" indent="-228600"/>
            <a:r>
              <a:rPr lang="en-US" altLang="en-US" sz="4400" b="1" dirty="0">
                <a:latin typeface="Arial Narrow" panose="020B0606020202030204" pitchFamily="34" charset="0"/>
              </a:rPr>
              <a:t>Psalm </a:t>
            </a:r>
            <a:r>
              <a:rPr lang="en-US" altLang="en-US" sz="4400" b="1" dirty="0" smtClean="0">
                <a:latin typeface="Arial Narrow" panose="020B0606020202030204" pitchFamily="34" charset="0"/>
              </a:rPr>
              <a:t>15:4 </a:t>
            </a:r>
            <a:r>
              <a:rPr lang="en-US" altLang="en-US" sz="4400" b="1" dirty="0">
                <a:latin typeface="Arial Narrow" panose="020B0606020202030204" pitchFamily="34" charset="0"/>
              </a:rPr>
              <a:t>- He keeps his </a:t>
            </a:r>
            <a:r>
              <a:rPr lang="en-US" altLang="en-US" sz="4400" b="1" dirty="0" smtClean="0">
                <a:latin typeface="Arial Narrow" panose="020B0606020202030204" pitchFamily="34" charset="0"/>
              </a:rPr>
              <a:t>word </a:t>
            </a:r>
            <a:r>
              <a:rPr lang="en-US" altLang="en-US" sz="4400" b="1" dirty="0">
                <a:latin typeface="Arial Narrow" panose="020B0606020202030204" pitchFamily="34" charset="0"/>
              </a:rPr>
              <a:t>	</a:t>
            </a:r>
          </a:p>
          <a:p>
            <a:pPr marL="228600" indent="-228600"/>
            <a:r>
              <a:rPr lang="en-US" altLang="en-US" sz="4400" b="1" dirty="0">
                <a:latin typeface="Arial Narrow" panose="020B0606020202030204" pitchFamily="34" charset="0"/>
              </a:rPr>
              <a:t>If you cannot be </a:t>
            </a:r>
            <a:r>
              <a:rPr lang="en-US" altLang="en-US" sz="4400" b="1" dirty="0" smtClean="0">
                <a:latin typeface="Arial Narrow" panose="020B0606020202030204" pitchFamily="34" charset="0"/>
              </a:rPr>
              <a:t>trusted, </a:t>
            </a:r>
            <a:r>
              <a:rPr lang="en-US" altLang="en-US" sz="4400" b="1" dirty="0">
                <a:latin typeface="Arial Narrow" panose="020B0606020202030204" pitchFamily="34" charset="0"/>
              </a:rPr>
              <a:t>you will have little positive impact on others</a:t>
            </a:r>
          </a:p>
          <a:p>
            <a:pPr marL="228600" indent="-228600"/>
            <a:r>
              <a:rPr lang="en-US" altLang="en-US" sz="4400" b="1" dirty="0">
                <a:latin typeface="Arial Narrow" panose="020B0606020202030204" pitchFamily="34" charset="0"/>
              </a:rPr>
              <a:t>Real men keep their promises</a:t>
            </a: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CHARACTERISTICS OF “REAL MEN”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Provider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95400"/>
            <a:ext cx="9144000" cy="5562600"/>
          </a:xfrm>
          <a:noFill/>
          <a:ln/>
        </p:spPr>
        <p:txBody>
          <a:bodyPr/>
          <a:lstStyle/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He looks out for those entrusted to his care  - 1 Timothy 5:8</a:t>
            </a:r>
          </a:p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2 Thessalonians 3:10-13 - Those who will not work should not eat</a:t>
            </a:r>
          </a:p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Ephesians 4:28 - We work so that we will have something to share with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others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CHARACTERISTICS OF “REAL MEN”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A Friend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144000" cy="5486400"/>
          </a:xfrm>
          <a:noFill/>
          <a:ln/>
        </p:spPr>
        <p:txBody>
          <a:bodyPr/>
          <a:lstStyle/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He is a friend to his wife,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loving her, sacrificing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himself for her - Ephesians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5:22-33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Philippians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2:3-4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He humbly considers others as more important than himself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  <p:bldP spid="8294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95003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CHARACTERISTICS OF “REAL MEN”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Godly 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95400"/>
            <a:ext cx="9144000" cy="5562600"/>
          </a:xfrm>
          <a:noFill/>
          <a:ln/>
        </p:spPr>
        <p:txBody>
          <a:bodyPr/>
          <a:lstStyle/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Psalm 15 expresses the characteristics of the godly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man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/>
      <p:bldP spid="8499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CHARACTERISTICS OF “REAL MEN”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Like Jesus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Jesus displays the perfect example of all the characteristics of being a real man</a:t>
            </a:r>
          </a:p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God is conforming Christians into the image of Christ</a:t>
            </a:r>
          </a:p>
          <a:p>
            <a:pPr marL="228600" indent="-228600"/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CHARACTERISTICS OF “REAL MEN”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Like Jesus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pPr marL="228600" indent="-228600"/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Without Christ you cannot be the man God wants you to be</a:t>
            </a:r>
          </a:p>
          <a:p>
            <a:pPr marL="228600" indent="-228600"/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Humble yourself before God – He will take it from there</a:t>
            </a:r>
          </a:p>
          <a:p>
            <a:pPr marL="228600" indent="-228600"/>
            <a:endParaRPr lang="en-US" altLang="en-US" sz="4400" b="1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4" grpId="0"/>
      <p:bldP spid="95235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  <p:extLst>
      <p:ext uri="{BB962C8B-B14F-4D97-AF65-F5344CB8AC3E}">
        <p14:creationId xmlns:p14="http://schemas.microsoft.com/office/powerpoint/2010/main" val="30477126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Will the Real Men Please Stand Up!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pPr marL="228600" indent="-228600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NY State wants to change mother &amp; father to “gestating” &amp; “non-gestating” parent</a:t>
            </a:r>
          </a:p>
          <a:p>
            <a:pPr marL="228600" indent="-228600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If psychology does not match biology there are serious mental / moral issues</a:t>
            </a:r>
          </a:p>
          <a:p>
            <a:pPr marL="228600" indent="-228600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Marriage is being delayed &amp; rates are declining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Will the Real Men Please Stand Up!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pPr marL="228600" indent="-228600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Men complain they can’t find a woman that will make a good wife</a:t>
            </a:r>
          </a:p>
          <a:p>
            <a:pPr marL="228600" indent="-228600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Women complain they can’t find a man willing to be a responsible husband</a:t>
            </a:r>
          </a:p>
          <a:p>
            <a:pPr marL="228600" indent="-228600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Real men work harder &amp; remain tenacious when encountering adversity, difficulty or what is risky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161186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Will the Real Men Please Stand Up!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What does it mean to be a man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?</a:t>
            </a:r>
          </a:p>
          <a:p>
            <a:pPr marL="228600" indent="-228600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percentage of real men has been dropping</a:t>
            </a:r>
          </a:p>
          <a:p>
            <a:pPr marL="228600" indent="-228600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What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qualities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characterize manliness? 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549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699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Cultural Confusion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9144000" cy="6019800"/>
          </a:xfrm>
          <a:noFill/>
          <a:ln/>
        </p:spPr>
        <p:txBody>
          <a:bodyPr/>
          <a:lstStyle/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Expectations of the characteristics &amp; behavior of men have changed </a:t>
            </a:r>
          </a:p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Family breakdown has resulted in high rates of homes without dads - no one to model being a man. </a:t>
            </a:r>
          </a:p>
          <a:p>
            <a:pPr marL="228600" indent="-228600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Young males like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animals because they are treated like animals without expectation of self-control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699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Cultural Confusion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9144000" cy="6019800"/>
          </a:xfrm>
          <a:noFill/>
          <a:ln/>
        </p:spPr>
        <p:txBody>
          <a:bodyPr/>
          <a:lstStyle/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Feminism has redefined the role and characteristics of women with a corresponding confusion for men</a:t>
            </a:r>
          </a:p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“Men’s Movement” may do some helpful things, but a lot of it is wacky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228600" indent="-2286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Patriarchy without obedience to Biblical commands becomes an oppressive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evil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  <p:bldP spid="7885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699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Cultural Confusion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9144000" cy="6019800"/>
          </a:xfrm>
          <a:noFill/>
          <a:ln/>
        </p:spPr>
        <p:txBody>
          <a:bodyPr/>
          <a:lstStyle/>
          <a:p>
            <a:pPr marL="228600" indent="-228600"/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Who are the heroes for young men?</a:t>
            </a:r>
          </a:p>
          <a:p>
            <a:pPr marL="228600" indent="-228600"/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Strength, courage and leadership are not enough to define a real man. </a:t>
            </a:r>
          </a:p>
          <a:p>
            <a:pPr marL="228600" indent="-228600"/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Real men do not have to be physical.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/>
      <p:bldP spid="8089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CHARACTERISTICS OF “REAL MEN”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Humility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pPr marL="228600" indent="-228600">
              <a:lnSpc>
                <a:spcPct val="90000"/>
              </a:lnSpc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Humility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demands you know your weaknesses &amp; be modest about your strengths. </a:t>
            </a:r>
          </a:p>
          <a:p>
            <a:pPr marL="228600" indent="-228600">
              <a:lnSpc>
                <a:spcPct val="90000"/>
              </a:lnSpc>
            </a:pP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Men are naturally proud, arrogant and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boastful &amp; without training it gets worse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228600" indent="-228600">
              <a:lnSpc>
                <a:spcPct val="90000"/>
              </a:lnSpc>
            </a:pP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Matthew  5:3 - entrance into the kingdom of Heaven begins by being poor in spirit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1603</TotalTime>
  <Words>877</Words>
  <Application>Microsoft Office PowerPoint</Application>
  <PresentationFormat>On-screen Show (4:3)</PresentationFormat>
  <Paragraphs>105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Wingdings</vt:lpstr>
      <vt:lpstr>Manuscript</vt:lpstr>
      <vt:lpstr>Arial Narrow</vt:lpstr>
      <vt:lpstr>Custom Design</vt:lpstr>
      <vt:lpstr>1_Custom Design</vt:lpstr>
      <vt:lpstr>3_Default Design</vt:lpstr>
      <vt:lpstr>Grace Bible Church  Glorifying God  by Making Disciples of Jesus Christ</vt:lpstr>
      <vt:lpstr>A reminder to consider others Please:</vt:lpstr>
      <vt:lpstr>Will the Real Men Please Stand Up! Selected Scriptures</vt:lpstr>
      <vt:lpstr>Will the Real Men Please Stand Up! Selected Scriptures</vt:lpstr>
      <vt:lpstr>Will the Real Men Please Stand Up! Selected Scriptures</vt:lpstr>
      <vt:lpstr>Cultural Confusion</vt:lpstr>
      <vt:lpstr>Cultural Confusion</vt:lpstr>
      <vt:lpstr>Cultural Confusion</vt:lpstr>
      <vt:lpstr>CHARACTERISTICS OF “REAL MEN” Humility</vt:lpstr>
      <vt:lpstr>CHARACTERISTICS OF “REAL MEN” Humility</vt:lpstr>
      <vt:lpstr>CHARACTERISTICS OF “REAL MEN” Meekness</vt:lpstr>
      <vt:lpstr>CHARACTERISTICS OF “REAL MEN” Meekness</vt:lpstr>
      <vt:lpstr>CHARACTERISTICS OF “REAL MEN” Strength &amp; Courage</vt:lpstr>
      <vt:lpstr>CHARACTERISTICS OF “REAL MEN” Strength &amp; Courage</vt:lpstr>
      <vt:lpstr>CHARACTERISTICS OF “REAL MEN” Leadership</vt:lpstr>
      <vt:lpstr>CHARACTERISTICS OF “REAL MEN” Mentor/Teacher</vt:lpstr>
      <vt:lpstr>CHARACTERISTICS OF “REAL MEN” Integrity</vt:lpstr>
      <vt:lpstr>CHARACTERISTICS OF “REAL MEN” Provider</vt:lpstr>
      <vt:lpstr>CHARACTERISTICS OF “REAL MEN” A Friend</vt:lpstr>
      <vt:lpstr>CHARACTERISTICS OF “REAL MEN” Godly </vt:lpstr>
      <vt:lpstr>CHARACTERISTICS OF “REAL MEN” Like Jesus</vt:lpstr>
      <vt:lpstr>CHARACTERISTICS OF “REAL MEN” Like Jesus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 Harris</dc:creator>
  <cp:lastModifiedBy>Microsoft account</cp:lastModifiedBy>
  <cp:revision>51</cp:revision>
  <dcterms:modified xsi:type="dcterms:W3CDTF">2026-06-18T11:42:00Z</dcterms:modified>
</cp:coreProperties>
</file>