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2" r:id="rId2"/>
    <p:sldMasterId id="2147483685" r:id="rId3"/>
  </p:sldMasterIdLst>
  <p:notesMasterIdLst>
    <p:notesMasterId r:id="rId33"/>
  </p:notesMasterIdLst>
  <p:sldIdLst>
    <p:sldId id="296" r:id="rId4"/>
    <p:sldId id="299" r:id="rId5"/>
    <p:sldId id="260" r:id="rId6"/>
    <p:sldId id="301" r:id="rId7"/>
    <p:sldId id="302" r:id="rId8"/>
    <p:sldId id="278" r:id="rId9"/>
    <p:sldId id="300" r:id="rId10"/>
    <p:sldId id="303" r:id="rId11"/>
    <p:sldId id="304" r:id="rId12"/>
    <p:sldId id="279" r:id="rId13"/>
    <p:sldId id="305" r:id="rId14"/>
    <p:sldId id="280" r:id="rId15"/>
    <p:sldId id="306" r:id="rId16"/>
    <p:sldId id="307" r:id="rId17"/>
    <p:sldId id="308" r:id="rId18"/>
    <p:sldId id="281" r:id="rId19"/>
    <p:sldId id="282" r:id="rId20"/>
    <p:sldId id="309" r:id="rId21"/>
    <p:sldId id="310" r:id="rId22"/>
    <p:sldId id="283" r:id="rId23"/>
    <p:sldId id="284" r:id="rId24"/>
    <p:sldId id="311" r:id="rId25"/>
    <p:sldId id="286" r:id="rId26"/>
    <p:sldId id="312" r:id="rId27"/>
    <p:sldId id="287" r:id="rId28"/>
    <p:sldId id="314" r:id="rId29"/>
    <p:sldId id="315" r:id="rId30"/>
    <p:sldId id="313" r:id="rId31"/>
    <p:sldId id="29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60" autoAdjust="0"/>
  </p:normalViewPr>
  <p:slideViewPr>
    <p:cSldViewPr>
      <p:cViewPr varScale="1">
        <p:scale>
          <a:sx n="106" d="100"/>
          <a:sy n="106" d="100"/>
        </p:scale>
        <p:origin x="45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pitchFamily="34" charset="0"/>
                <a:cs typeface="Arial" pitchFamily="34" charset="0"/>
              </a:defRPr>
            </a:lvl1pPr>
          </a:lstStyle>
          <a:p>
            <a:pPr>
              <a:defRPr/>
            </a:pPr>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pitchFamily="34" charset="0"/>
                <a:cs typeface="Arial"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pitchFamily="34" charset="0"/>
                <a:cs typeface="Arial" pitchFamily="34" charset="0"/>
              </a:defRPr>
            </a:lvl1pPr>
          </a:lstStyle>
          <a:p>
            <a:pPr>
              <a:defRPr/>
            </a:pPr>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pitchFamily="34" charset="0"/>
                <a:cs typeface="Arial" pitchFamily="34" charset="0"/>
              </a:defRPr>
            </a:lvl1pPr>
          </a:lstStyle>
          <a:p>
            <a:pPr>
              <a:defRPr/>
            </a:pPr>
            <a:fld id="{66D88103-4A33-4D26-A442-B22D5F7E25F8}" type="slidenum">
              <a:rPr lang="en-US"/>
              <a:pPr>
                <a:defRPr/>
              </a:pPr>
              <a:t>‹#›</a:t>
            </a:fld>
            <a:endParaRPr lang="en-US"/>
          </a:p>
        </p:txBody>
      </p:sp>
    </p:spTree>
    <p:extLst>
      <p:ext uri="{BB962C8B-B14F-4D97-AF65-F5344CB8AC3E}">
        <p14:creationId xmlns:p14="http://schemas.microsoft.com/office/powerpoint/2010/main" val="3819094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600200" indent="-228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3B7331E-E640-4D8F-92C0-8A680B85B9B6}" type="slidenum">
              <a:rPr lang="en-US">
                <a:latin typeface="Arial" charset="0"/>
                <a:cs typeface="Arial" charset="0"/>
              </a:rPr>
              <a:pPr/>
              <a:t>1</a:t>
            </a:fld>
            <a:endParaRPr lang="en-US">
              <a:latin typeface="Arial" charset="0"/>
              <a:cs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3329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879D3D4-5A84-4761-96B0-EFE9BF8F71CD}" type="slidenum">
              <a:rPr lang="en-US">
                <a:latin typeface="Arial" charset="0"/>
                <a:cs typeface="Arial" charset="0"/>
              </a:rPr>
              <a:pPr/>
              <a:t>10</a:t>
            </a:fld>
            <a:endParaRPr lang="en-US">
              <a:latin typeface="Arial" charset="0"/>
              <a:cs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42026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879D3D4-5A84-4761-96B0-EFE9BF8F71CD}" type="slidenum">
              <a:rPr lang="en-US">
                <a:latin typeface="Arial" charset="0"/>
                <a:cs typeface="Arial" charset="0"/>
              </a:rPr>
              <a:pPr/>
              <a:t>11</a:t>
            </a:fld>
            <a:endParaRPr lang="en-US">
              <a:latin typeface="Arial" charset="0"/>
              <a:cs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4345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9B98FF6-CD16-4F6B-8ED6-A7079B1E7440}" type="slidenum">
              <a:rPr lang="en-US">
                <a:latin typeface="Arial" charset="0"/>
                <a:cs typeface="Arial" charset="0"/>
              </a:rPr>
              <a:pPr/>
              <a:t>12</a:t>
            </a:fld>
            <a:endParaRPr lang="en-US">
              <a:latin typeface="Arial" charset="0"/>
              <a:cs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2666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9B98FF6-CD16-4F6B-8ED6-A7079B1E7440}" type="slidenum">
              <a:rPr lang="en-US">
                <a:latin typeface="Arial" charset="0"/>
                <a:cs typeface="Arial" charset="0"/>
              </a:rPr>
              <a:pPr/>
              <a:t>13</a:t>
            </a:fld>
            <a:endParaRPr lang="en-US">
              <a:latin typeface="Arial" charset="0"/>
              <a:cs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21407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9B98FF6-CD16-4F6B-8ED6-A7079B1E7440}" type="slidenum">
              <a:rPr lang="en-US">
                <a:latin typeface="Arial" charset="0"/>
                <a:cs typeface="Arial" charset="0"/>
              </a:rPr>
              <a:pPr/>
              <a:t>14</a:t>
            </a:fld>
            <a:endParaRPr lang="en-US">
              <a:latin typeface="Arial" charset="0"/>
              <a:cs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87187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9B98FF6-CD16-4F6B-8ED6-A7079B1E7440}" type="slidenum">
              <a:rPr lang="en-US">
                <a:latin typeface="Arial" charset="0"/>
                <a:cs typeface="Arial" charset="0"/>
              </a:rPr>
              <a:pPr/>
              <a:t>15</a:t>
            </a:fld>
            <a:endParaRPr lang="en-US">
              <a:latin typeface="Arial" charset="0"/>
              <a:cs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19481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A94602F-10A8-4E92-8405-EF8E49473DCB}" type="slidenum">
              <a:rPr lang="en-US">
                <a:latin typeface="Arial" charset="0"/>
                <a:cs typeface="Arial" charset="0"/>
              </a:rPr>
              <a:pPr/>
              <a:t>16</a:t>
            </a:fld>
            <a:endParaRPr lang="en-US">
              <a:latin typeface="Arial" charset="0"/>
              <a:cs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89762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53BE002-D934-4F9B-BD37-26B10A87C468}" type="slidenum">
              <a:rPr lang="en-US">
                <a:latin typeface="Arial" charset="0"/>
                <a:cs typeface="Arial" charset="0"/>
              </a:rPr>
              <a:pPr/>
              <a:t>17</a:t>
            </a:fld>
            <a:endParaRPr lang="en-US">
              <a:latin typeface="Arial" charset="0"/>
              <a:cs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892952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53BE002-D934-4F9B-BD37-26B10A87C468}" type="slidenum">
              <a:rPr lang="en-US">
                <a:latin typeface="Arial" charset="0"/>
                <a:cs typeface="Arial" charset="0"/>
              </a:rPr>
              <a:pPr/>
              <a:t>18</a:t>
            </a:fld>
            <a:endParaRPr lang="en-US">
              <a:latin typeface="Arial" charset="0"/>
              <a:cs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153812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53BE002-D934-4F9B-BD37-26B10A87C468}" type="slidenum">
              <a:rPr lang="en-US">
                <a:latin typeface="Arial" charset="0"/>
                <a:cs typeface="Arial" charset="0"/>
              </a:rPr>
              <a:pPr/>
              <a:t>19</a:t>
            </a:fld>
            <a:endParaRPr lang="en-US">
              <a:latin typeface="Arial" charset="0"/>
              <a:cs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33993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42DFFC6-4FB6-4875-A09D-9603DBF25186}" type="slidenum">
              <a:rPr lang="en-US">
                <a:solidFill>
                  <a:srgbClr val="000000"/>
                </a:solidFill>
                <a:latin typeface="Arial" charset="0"/>
                <a:cs typeface="Arial" charset="0"/>
              </a:rPr>
              <a:pPr/>
              <a:t>2</a:t>
            </a:fld>
            <a:endParaRPr lang="en-US">
              <a:solidFill>
                <a:srgbClr val="000000"/>
              </a:solidFill>
              <a:latin typeface="Arial" charset="0"/>
              <a:cs typeface="Arial" charset="0"/>
            </a:endParaRPr>
          </a:p>
        </p:txBody>
      </p:sp>
      <p:sp>
        <p:nvSpPr>
          <p:cNvPr id="184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DDBA03F-655E-410E-9882-77ABF566279D}" type="slidenum">
              <a:rPr lang="en-US" sz="1200">
                <a:solidFill>
                  <a:srgbClr val="000000"/>
                </a:solidFill>
              </a:rPr>
              <a:pPr algn="r" eaLnBrk="0" hangingPunct="0"/>
              <a:t>2</a:t>
            </a:fld>
            <a:endParaRPr lang="en-US" sz="1200">
              <a:solidFill>
                <a:srgbClr val="000000"/>
              </a:solidFill>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854126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79E712C-C524-4AA0-8630-069F3BFFE159}" type="slidenum">
              <a:rPr lang="en-US">
                <a:latin typeface="Arial" charset="0"/>
                <a:cs typeface="Arial" charset="0"/>
              </a:rPr>
              <a:pPr/>
              <a:t>20</a:t>
            </a:fld>
            <a:endParaRPr lang="en-US">
              <a:latin typeface="Arial" charset="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66855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F4B6F5A-EC7E-4DD1-A021-80BF2E002FDB}" type="slidenum">
              <a:rPr lang="en-US">
                <a:latin typeface="Arial" charset="0"/>
                <a:cs typeface="Arial" charset="0"/>
              </a:rPr>
              <a:pPr/>
              <a:t>21</a:t>
            </a:fld>
            <a:endParaRPr lang="en-US">
              <a:latin typeface="Arial" charset="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57767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F4B6F5A-EC7E-4DD1-A021-80BF2E002FDB}" type="slidenum">
              <a:rPr lang="en-US">
                <a:latin typeface="Arial" charset="0"/>
                <a:cs typeface="Arial" charset="0"/>
              </a:rPr>
              <a:pPr/>
              <a:t>22</a:t>
            </a:fld>
            <a:endParaRPr lang="en-US">
              <a:latin typeface="Arial" charset="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457371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ACD5545-88FC-4DF9-998B-C25C7438AEEC}" type="slidenum">
              <a:rPr lang="en-US">
                <a:latin typeface="Arial" charset="0"/>
                <a:cs typeface="Arial" charset="0"/>
              </a:rPr>
              <a:pPr/>
              <a:t>23</a:t>
            </a:fld>
            <a:endParaRPr lang="en-US">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85248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ACD5545-88FC-4DF9-998B-C25C7438AEEC}" type="slidenum">
              <a:rPr lang="en-US">
                <a:latin typeface="Arial" charset="0"/>
                <a:cs typeface="Arial" charset="0"/>
              </a:rPr>
              <a:pPr/>
              <a:t>24</a:t>
            </a:fld>
            <a:endParaRPr lang="en-US">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194330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34AA78A-2124-4ED0-A47E-04C8D23D2C62}" type="slidenum">
              <a:rPr lang="en-US">
                <a:latin typeface="Arial" charset="0"/>
                <a:cs typeface="Arial" charset="0"/>
              </a:rPr>
              <a:pPr/>
              <a:t>25</a:t>
            </a:fld>
            <a:endParaRPr lang="en-US">
              <a:latin typeface="Arial" charset="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27639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CBA5A9-E91F-425A-8BDB-F5050AACB69F}" type="slidenum">
              <a:rPr lang="en-US" altLang="en-US" smtClean="0">
                <a:solidFill>
                  <a:srgbClr val="000000"/>
                </a:solidFill>
              </a:rPr>
              <a:pPr>
                <a:spcBef>
                  <a:spcPct val="0"/>
                </a:spcBef>
              </a:pPr>
              <a:t>26</a:t>
            </a:fld>
            <a:endParaRPr lang="en-US" altLang="en-US" smtClean="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20869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CBA5A9-E91F-425A-8BDB-F5050AACB69F}" type="slidenum">
              <a:rPr lang="en-US" altLang="en-US" smtClean="0">
                <a:solidFill>
                  <a:srgbClr val="000000"/>
                </a:solidFill>
              </a:rPr>
              <a:pPr>
                <a:spcBef>
                  <a:spcPct val="0"/>
                </a:spcBef>
              </a:pPr>
              <a:t>27</a:t>
            </a:fld>
            <a:endParaRPr lang="en-US" altLang="en-US" smtClean="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17763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34AA78A-2124-4ED0-A47E-04C8D23D2C62}" type="slidenum">
              <a:rPr lang="en-US">
                <a:latin typeface="Arial" charset="0"/>
                <a:cs typeface="Arial" charset="0"/>
              </a:rPr>
              <a:pPr/>
              <a:t>28</a:t>
            </a:fld>
            <a:endParaRPr lang="en-US">
              <a:latin typeface="Arial" charset="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101943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11DEE7C-6ABF-40FA-A796-9C74B043DF6E}" type="slidenum">
              <a:rPr lang="en-US">
                <a:latin typeface="Arial" charset="0"/>
                <a:cs typeface="Arial" charset="0"/>
              </a:rPr>
              <a:pPr/>
              <a:t>29</a:t>
            </a:fld>
            <a:endParaRPr lang="en-US">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86067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5DF449F-A53A-42CF-B76E-6A26EA47DC39}" type="slidenum">
              <a:rPr lang="en-US">
                <a:latin typeface="Arial" charset="0"/>
                <a:cs typeface="Arial" charset="0"/>
              </a:rPr>
              <a:pPr/>
              <a:t>3</a:t>
            </a:fld>
            <a:endParaRPr lang="en-US">
              <a:latin typeface="Arial" charset="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58777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5DF449F-A53A-42CF-B76E-6A26EA47DC39}" type="slidenum">
              <a:rPr lang="en-US">
                <a:latin typeface="Arial" charset="0"/>
                <a:cs typeface="Arial" charset="0"/>
              </a:rPr>
              <a:pPr/>
              <a:t>4</a:t>
            </a:fld>
            <a:endParaRPr lang="en-US">
              <a:latin typeface="Arial" charset="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62948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5DF449F-A53A-42CF-B76E-6A26EA47DC39}" type="slidenum">
              <a:rPr lang="en-US">
                <a:latin typeface="Arial" charset="0"/>
                <a:cs typeface="Arial" charset="0"/>
              </a:rPr>
              <a:pPr/>
              <a:t>5</a:t>
            </a:fld>
            <a:endParaRPr lang="en-US">
              <a:latin typeface="Arial" charset="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9158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0B4F2F7-0DFB-4120-862F-818C28D8522B}" type="slidenum">
              <a:rPr lang="en-US">
                <a:latin typeface="Arial" charset="0"/>
                <a:cs typeface="Arial" charset="0"/>
              </a:rPr>
              <a:pPr/>
              <a:t>6</a:t>
            </a:fld>
            <a:endParaRPr lang="en-US">
              <a:latin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81612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0B4F2F7-0DFB-4120-862F-818C28D8522B}" type="slidenum">
              <a:rPr lang="en-US">
                <a:latin typeface="Arial" charset="0"/>
                <a:cs typeface="Arial" charset="0"/>
              </a:rPr>
              <a:pPr/>
              <a:t>7</a:t>
            </a:fld>
            <a:endParaRPr lang="en-US">
              <a:latin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80583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0B4F2F7-0DFB-4120-862F-818C28D8522B}" type="slidenum">
              <a:rPr lang="en-US">
                <a:latin typeface="Arial" charset="0"/>
                <a:cs typeface="Arial" charset="0"/>
              </a:rPr>
              <a:pPr/>
              <a:t>8</a:t>
            </a:fld>
            <a:endParaRPr lang="en-US">
              <a:latin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84924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0B4F2F7-0DFB-4120-862F-818C28D8522B}" type="slidenum">
              <a:rPr lang="en-US">
                <a:latin typeface="Arial" charset="0"/>
                <a:cs typeface="Arial" charset="0"/>
              </a:rPr>
              <a:pPr/>
              <a:t>9</a:t>
            </a:fld>
            <a:endParaRPr lang="en-US">
              <a:latin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49669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1358DA-5632-412A-8379-1C1427F36DB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D8301-291F-4C95-907F-1D13B5F768B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50C76C-7282-42F4-AD5A-888680A1A69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C77198-E019-4B71-8766-4AAC1EB9F62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335B2D-4523-4BD2-995C-14AC88F1A9E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4932A5-A92C-4CCB-BC72-699A251EBFE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03F787-FEE8-43A2-9B06-EEFF911A27C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FC8E1E-7151-46E3-BF7A-9DEB48A67F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F287C3-1B2B-4624-B31E-B5A1AC70A30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330BB-2AB0-4F25-A48E-5A2D1E53247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3AAB9-D20C-4550-9579-331880A180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6016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798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6185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854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287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8334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72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0619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9179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721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56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219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i="1">
          <a:solidFill>
            <a:schemeClr val="bg1"/>
          </a:solidFill>
          <a:latin typeface="+mj-lt"/>
          <a:ea typeface="+mj-ea"/>
          <a:cs typeface="+mj-cs"/>
        </a:defRPr>
      </a:lvl1pPr>
      <a:lvl2pPr algn="ctr" rtl="0" eaLnBrk="0" fontAlgn="base" hangingPunct="0">
        <a:spcBef>
          <a:spcPct val="0"/>
        </a:spcBef>
        <a:spcAft>
          <a:spcPct val="0"/>
        </a:spcAft>
        <a:defRPr sz="4400" i="1">
          <a:solidFill>
            <a:schemeClr val="bg1"/>
          </a:solidFill>
          <a:latin typeface="Arial" pitchFamily="34" charset="0"/>
          <a:cs typeface="Arial" pitchFamily="34" charset="0"/>
        </a:defRPr>
      </a:lvl2pPr>
      <a:lvl3pPr algn="ctr" rtl="0" eaLnBrk="0" fontAlgn="base" hangingPunct="0">
        <a:spcBef>
          <a:spcPct val="0"/>
        </a:spcBef>
        <a:spcAft>
          <a:spcPct val="0"/>
        </a:spcAft>
        <a:defRPr sz="4400" i="1">
          <a:solidFill>
            <a:schemeClr val="bg1"/>
          </a:solidFill>
          <a:latin typeface="Arial" pitchFamily="34" charset="0"/>
          <a:cs typeface="Arial" pitchFamily="34" charset="0"/>
        </a:defRPr>
      </a:lvl3pPr>
      <a:lvl4pPr algn="ctr" rtl="0" eaLnBrk="0" fontAlgn="base" hangingPunct="0">
        <a:spcBef>
          <a:spcPct val="0"/>
        </a:spcBef>
        <a:spcAft>
          <a:spcPct val="0"/>
        </a:spcAft>
        <a:defRPr sz="4400" i="1">
          <a:solidFill>
            <a:schemeClr val="bg1"/>
          </a:solidFill>
          <a:latin typeface="Arial" pitchFamily="34" charset="0"/>
          <a:cs typeface="Arial" pitchFamily="34" charset="0"/>
        </a:defRPr>
      </a:lvl4pPr>
      <a:lvl5pPr algn="ctr" rtl="0" eaLnBrk="0" fontAlgn="base" hangingPunct="0">
        <a:spcBef>
          <a:spcPct val="0"/>
        </a:spcBef>
        <a:spcAft>
          <a:spcPct val="0"/>
        </a:spcAft>
        <a:defRPr sz="4400" i="1">
          <a:solidFill>
            <a:schemeClr val="bg1"/>
          </a:solidFill>
          <a:latin typeface="Arial" pitchFamily="34" charset="0"/>
          <a:cs typeface="Arial" pitchFamily="34" charset="0"/>
        </a:defRPr>
      </a:lvl5pPr>
      <a:lvl6pPr marL="457200" algn="ctr" rtl="0" fontAlgn="base">
        <a:spcBef>
          <a:spcPct val="0"/>
        </a:spcBef>
        <a:spcAft>
          <a:spcPct val="0"/>
        </a:spcAft>
        <a:defRPr sz="4400" i="1">
          <a:solidFill>
            <a:schemeClr val="bg1"/>
          </a:solidFill>
          <a:latin typeface="Arial" pitchFamily="34" charset="0"/>
          <a:cs typeface="Arial" pitchFamily="34" charset="0"/>
        </a:defRPr>
      </a:lvl6pPr>
      <a:lvl7pPr marL="914400" algn="ctr" rtl="0" fontAlgn="base">
        <a:spcBef>
          <a:spcPct val="0"/>
        </a:spcBef>
        <a:spcAft>
          <a:spcPct val="0"/>
        </a:spcAft>
        <a:defRPr sz="4400" i="1">
          <a:solidFill>
            <a:schemeClr val="bg1"/>
          </a:solidFill>
          <a:latin typeface="Arial" pitchFamily="34" charset="0"/>
          <a:cs typeface="Arial" pitchFamily="34" charset="0"/>
        </a:defRPr>
      </a:lvl7pPr>
      <a:lvl8pPr marL="1371600" algn="ctr" rtl="0" fontAlgn="base">
        <a:spcBef>
          <a:spcPct val="0"/>
        </a:spcBef>
        <a:spcAft>
          <a:spcPct val="0"/>
        </a:spcAft>
        <a:defRPr sz="4400" i="1">
          <a:solidFill>
            <a:schemeClr val="bg1"/>
          </a:solidFill>
          <a:latin typeface="Arial" pitchFamily="34" charset="0"/>
          <a:cs typeface="Arial" pitchFamily="34" charset="0"/>
        </a:defRPr>
      </a:lvl8pPr>
      <a:lvl9pPr marL="1828800" algn="ctr" rtl="0" fontAlgn="base">
        <a:spcBef>
          <a:spcPct val="0"/>
        </a:spcBef>
        <a:spcAft>
          <a:spcPct val="0"/>
        </a:spcAft>
        <a:defRPr sz="4400" i="1">
          <a:solidFill>
            <a:schemeClr val="bg1"/>
          </a:solidFill>
          <a:latin typeface="Arial" pitchFamily="34" charset="0"/>
          <a:cs typeface="Arial" pitchFamily="34" charset="0"/>
        </a:defRPr>
      </a:lvl9pPr>
    </p:titleStyle>
    <p:bodyStyle>
      <a:lvl1pPr marL="176213" indent="-176213" algn="l" rtl="0" eaLnBrk="0" fontAlgn="base" hangingPunct="0">
        <a:spcBef>
          <a:spcPct val="20000"/>
        </a:spcBef>
        <a:spcAft>
          <a:spcPct val="0"/>
        </a:spcAft>
        <a:buChar char="•"/>
        <a:defRPr sz="4000">
          <a:solidFill>
            <a:schemeClr val="bg1"/>
          </a:solidFill>
          <a:latin typeface="+mn-lt"/>
          <a:ea typeface="+mn-ea"/>
          <a:cs typeface="+mn-cs"/>
        </a:defRPr>
      </a:lvl1pPr>
      <a:lvl2pPr marL="457200" indent="-166688" algn="l" rtl="0" eaLnBrk="0" fontAlgn="base" hangingPunct="0">
        <a:spcBef>
          <a:spcPct val="20000"/>
        </a:spcBef>
        <a:spcAft>
          <a:spcPct val="0"/>
        </a:spcAft>
        <a:buSzPct val="85000"/>
        <a:buFont typeface="Wingdings" pitchFamily="2" charset="2"/>
        <a:buChar char="Ø"/>
        <a:defRPr sz="4000">
          <a:solidFill>
            <a:schemeClr val="bg1"/>
          </a:solidFill>
          <a:latin typeface="+mn-lt"/>
          <a:cs typeface="+mn-cs"/>
        </a:defRPr>
      </a:lvl2pPr>
      <a:lvl3pPr marL="735013" indent="-163513" algn="l" rtl="0" eaLnBrk="0" fontAlgn="base" hangingPunct="0">
        <a:spcBef>
          <a:spcPct val="20000"/>
        </a:spcBef>
        <a:spcAft>
          <a:spcPct val="0"/>
        </a:spcAft>
        <a:buChar char="•"/>
        <a:defRPr sz="3600">
          <a:solidFill>
            <a:schemeClr val="bg1"/>
          </a:solidFill>
          <a:latin typeface="+mn-lt"/>
          <a:cs typeface="+mn-cs"/>
        </a:defRPr>
      </a:lvl3pPr>
      <a:lvl4pPr marL="1025525" indent="-176213" algn="l" rtl="0" eaLnBrk="0" fontAlgn="base" hangingPunct="0">
        <a:spcBef>
          <a:spcPct val="20000"/>
        </a:spcBef>
        <a:spcAft>
          <a:spcPct val="0"/>
        </a:spcAft>
        <a:buSzPct val="80000"/>
        <a:buFont typeface="Wingdings" pitchFamily="2" charset="2"/>
        <a:buChar char="ü"/>
        <a:defRPr sz="3600">
          <a:solidFill>
            <a:schemeClr val="bg1"/>
          </a:solidFill>
          <a:latin typeface="+mn-lt"/>
          <a:cs typeface="+mn-cs"/>
        </a:defRPr>
      </a:lvl4pPr>
      <a:lvl5pPr marL="1254125" indent="-114300" algn="l" rtl="0" eaLnBrk="0" fontAlgn="base" hangingPunct="0">
        <a:spcBef>
          <a:spcPct val="20000"/>
        </a:spcBef>
        <a:spcAft>
          <a:spcPct val="0"/>
        </a:spcAft>
        <a:buSzPct val="65000"/>
        <a:buFont typeface="Wingdings" pitchFamily="2" charset="2"/>
        <a:buChar char="v"/>
        <a:defRPr sz="3600">
          <a:solidFill>
            <a:schemeClr val="bg1"/>
          </a:solidFill>
          <a:latin typeface="+mn-lt"/>
          <a:cs typeface="+mn-cs"/>
        </a:defRPr>
      </a:lvl5pPr>
      <a:lvl6pPr marL="17113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6pPr>
      <a:lvl7pPr marL="21685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7pPr>
      <a:lvl8pPr marL="26257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8pPr>
      <a:lvl9pPr marL="30829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078C7F9A-9A12-46D1-A966-C1B5E588AC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21920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464100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i="1">
          <a:solidFill>
            <a:schemeClr val="bg1"/>
          </a:solidFill>
          <a:latin typeface="+mj-lt"/>
          <a:ea typeface="+mj-ea"/>
          <a:cs typeface="+mj-cs"/>
        </a:defRPr>
      </a:lvl1pPr>
      <a:lvl2pPr algn="ctr" rtl="0" eaLnBrk="0" fontAlgn="base" hangingPunct="0">
        <a:spcBef>
          <a:spcPct val="0"/>
        </a:spcBef>
        <a:spcAft>
          <a:spcPct val="0"/>
        </a:spcAft>
        <a:defRPr sz="4400" i="1">
          <a:solidFill>
            <a:schemeClr val="bg1"/>
          </a:solidFill>
          <a:latin typeface="Arial" pitchFamily="34" charset="0"/>
          <a:cs typeface="Arial" pitchFamily="34" charset="0"/>
        </a:defRPr>
      </a:lvl2pPr>
      <a:lvl3pPr algn="ctr" rtl="0" eaLnBrk="0" fontAlgn="base" hangingPunct="0">
        <a:spcBef>
          <a:spcPct val="0"/>
        </a:spcBef>
        <a:spcAft>
          <a:spcPct val="0"/>
        </a:spcAft>
        <a:defRPr sz="4400" i="1">
          <a:solidFill>
            <a:schemeClr val="bg1"/>
          </a:solidFill>
          <a:latin typeface="Arial" pitchFamily="34" charset="0"/>
          <a:cs typeface="Arial" pitchFamily="34" charset="0"/>
        </a:defRPr>
      </a:lvl3pPr>
      <a:lvl4pPr algn="ctr" rtl="0" eaLnBrk="0" fontAlgn="base" hangingPunct="0">
        <a:spcBef>
          <a:spcPct val="0"/>
        </a:spcBef>
        <a:spcAft>
          <a:spcPct val="0"/>
        </a:spcAft>
        <a:defRPr sz="4400" i="1">
          <a:solidFill>
            <a:schemeClr val="bg1"/>
          </a:solidFill>
          <a:latin typeface="Arial" pitchFamily="34" charset="0"/>
          <a:cs typeface="Arial" pitchFamily="34" charset="0"/>
        </a:defRPr>
      </a:lvl4pPr>
      <a:lvl5pPr algn="ctr" rtl="0" eaLnBrk="0" fontAlgn="base" hangingPunct="0">
        <a:spcBef>
          <a:spcPct val="0"/>
        </a:spcBef>
        <a:spcAft>
          <a:spcPct val="0"/>
        </a:spcAft>
        <a:defRPr sz="4400" i="1">
          <a:solidFill>
            <a:schemeClr val="bg1"/>
          </a:solidFill>
          <a:latin typeface="Arial" pitchFamily="34" charset="0"/>
          <a:cs typeface="Arial" pitchFamily="34" charset="0"/>
        </a:defRPr>
      </a:lvl5pPr>
      <a:lvl6pPr marL="457200" algn="ctr" rtl="0" fontAlgn="base">
        <a:spcBef>
          <a:spcPct val="0"/>
        </a:spcBef>
        <a:spcAft>
          <a:spcPct val="0"/>
        </a:spcAft>
        <a:defRPr sz="4400" i="1">
          <a:solidFill>
            <a:schemeClr val="bg1"/>
          </a:solidFill>
          <a:latin typeface="Arial" pitchFamily="34" charset="0"/>
          <a:cs typeface="Arial" pitchFamily="34" charset="0"/>
        </a:defRPr>
      </a:lvl6pPr>
      <a:lvl7pPr marL="914400" algn="ctr" rtl="0" fontAlgn="base">
        <a:spcBef>
          <a:spcPct val="0"/>
        </a:spcBef>
        <a:spcAft>
          <a:spcPct val="0"/>
        </a:spcAft>
        <a:defRPr sz="4400" i="1">
          <a:solidFill>
            <a:schemeClr val="bg1"/>
          </a:solidFill>
          <a:latin typeface="Arial" pitchFamily="34" charset="0"/>
          <a:cs typeface="Arial" pitchFamily="34" charset="0"/>
        </a:defRPr>
      </a:lvl7pPr>
      <a:lvl8pPr marL="1371600" algn="ctr" rtl="0" fontAlgn="base">
        <a:spcBef>
          <a:spcPct val="0"/>
        </a:spcBef>
        <a:spcAft>
          <a:spcPct val="0"/>
        </a:spcAft>
        <a:defRPr sz="4400" i="1">
          <a:solidFill>
            <a:schemeClr val="bg1"/>
          </a:solidFill>
          <a:latin typeface="Arial" pitchFamily="34" charset="0"/>
          <a:cs typeface="Arial" pitchFamily="34" charset="0"/>
        </a:defRPr>
      </a:lvl8pPr>
      <a:lvl9pPr marL="1828800" algn="ctr" rtl="0" fontAlgn="base">
        <a:spcBef>
          <a:spcPct val="0"/>
        </a:spcBef>
        <a:spcAft>
          <a:spcPct val="0"/>
        </a:spcAft>
        <a:defRPr sz="4400" i="1">
          <a:solidFill>
            <a:schemeClr val="bg1"/>
          </a:solidFill>
          <a:latin typeface="Arial" pitchFamily="34" charset="0"/>
          <a:cs typeface="Arial" pitchFamily="34" charset="0"/>
        </a:defRPr>
      </a:lvl9pPr>
    </p:titleStyle>
    <p:bodyStyle>
      <a:lvl1pPr marL="176213" indent="-176213" algn="l" rtl="0" eaLnBrk="0" fontAlgn="base" hangingPunct="0">
        <a:spcBef>
          <a:spcPct val="20000"/>
        </a:spcBef>
        <a:spcAft>
          <a:spcPct val="0"/>
        </a:spcAft>
        <a:buChar char="•"/>
        <a:defRPr sz="4000">
          <a:solidFill>
            <a:schemeClr val="bg1"/>
          </a:solidFill>
          <a:latin typeface="+mn-lt"/>
          <a:ea typeface="+mn-ea"/>
          <a:cs typeface="+mn-cs"/>
        </a:defRPr>
      </a:lvl1pPr>
      <a:lvl2pPr marL="457200" indent="-166688" algn="l" rtl="0" eaLnBrk="0" fontAlgn="base" hangingPunct="0">
        <a:spcBef>
          <a:spcPct val="20000"/>
        </a:spcBef>
        <a:spcAft>
          <a:spcPct val="0"/>
        </a:spcAft>
        <a:buSzPct val="85000"/>
        <a:buFont typeface="Wingdings" panose="05000000000000000000" pitchFamily="2" charset="2"/>
        <a:buChar char="Ø"/>
        <a:defRPr sz="4000">
          <a:solidFill>
            <a:schemeClr val="bg1"/>
          </a:solidFill>
          <a:latin typeface="+mn-lt"/>
          <a:cs typeface="+mn-cs"/>
        </a:defRPr>
      </a:lvl2pPr>
      <a:lvl3pPr marL="735013" indent="-163513" algn="l" rtl="0" eaLnBrk="0" fontAlgn="base" hangingPunct="0">
        <a:spcBef>
          <a:spcPct val="20000"/>
        </a:spcBef>
        <a:spcAft>
          <a:spcPct val="0"/>
        </a:spcAft>
        <a:buChar char="•"/>
        <a:defRPr sz="3600">
          <a:solidFill>
            <a:schemeClr val="bg1"/>
          </a:solidFill>
          <a:latin typeface="+mn-lt"/>
          <a:cs typeface="+mn-cs"/>
        </a:defRPr>
      </a:lvl3pPr>
      <a:lvl4pPr marL="1025525" indent="-176213" algn="l" rtl="0" eaLnBrk="0" fontAlgn="base" hangingPunct="0">
        <a:spcBef>
          <a:spcPct val="20000"/>
        </a:spcBef>
        <a:spcAft>
          <a:spcPct val="0"/>
        </a:spcAft>
        <a:buSzPct val="80000"/>
        <a:buFont typeface="Wingdings" panose="05000000000000000000" pitchFamily="2" charset="2"/>
        <a:buChar char="ü"/>
        <a:defRPr sz="3600">
          <a:solidFill>
            <a:schemeClr val="bg1"/>
          </a:solidFill>
          <a:latin typeface="+mn-lt"/>
          <a:cs typeface="+mn-cs"/>
        </a:defRPr>
      </a:lvl4pPr>
      <a:lvl5pPr marL="1254125" indent="-114300" algn="l" rtl="0" eaLnBrk="0" fontAlgn="base" hangingPunct="0">
        <a:spcBef>
          <a:spcPct val="20000"/>
        </a:spcBef>
        <a:spcAft>
          <a:spcPct val="0"/>
        </a:spcAft>
        <a:buSzPct val="65000"/>
        <a:buFont typeface="Wingdings" panose="05000000000000000000" pitchFamily="2" charset="2"/>
        <a:buChar char="v"/>
        <a:defRPr sz="3600">
          <a:solidFill>
            <a:schemeClr val="bg1"/>
          </a:solidFill>
          <a:latin typeface="+mn-lt"/>
          <a:cs typeface="+mn-cs"/>
        </a:defRPr>
      </a:lvl5pPr>
      <a:lvl6pPr marL="17113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6pPr>
      <a:lvl7pPr marL="21685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7pPr>
      <a:lvl8pPr marL="26257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8pPr>
      <a:lvl9pPr marL="30829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ctrTitle" idx="4294967295"/>
          </p:nvPr>
        </p:nvSpPr>
        <p:spPr>
          <a:xfrm>
            <a:off x="433388" y="1838325"/>
            <a:ext cx="8240712" cy="2468563"/>
          </a:xfrm>
          <a:noFill/>
        </p:spPr>
        <p:txBody>
          <a:bodyPr lIns="0" tIns="0" rIns="0" bIns="0">
            <a:spAutoFit/>
          </a:bodyPr>
          <a:lstStyle/>
          <a:p>
            <a:pPr defTabSz="381000" eaLnBrk="1" hangingPunct="1"/>
            <a:r>
              <a:rPr lang="en-US" sz="7200" b="1" smtClean="0">
                <a:solidFill>
                  <a:srgbClr val="A0D0FF"/>
                </a:solidFill>
                <a:latin typeface="Times New Roman" pitchFamily="18" charset="0"/>
                <a:cs typeface="Times New Roman" pitchFamily="18" charset="0"/>
              </a:rPr>
              <a:t>Grace Bible Church</a:t>
            </a:r>
            <a:r>
              <a:rPr lang="en-US" sz="7200" b="1" i="0" smtClean="0">
                <a:solidFill>
                  <a:srgbClr val="A0D0FF"/>
                </a:solidFill>
                <a:latin typeface="Times New Roman" pitchFamily="18" charset="0"/>
                <a:cs typeface="Times New Roman" pitchFamily="18" charset="0"/>
              </a:rPr>
              <a:t/>
            </a:r>
            <a:br>
              <a:rPr lang="en-US" sz="7200" b="1" i="0" smtClean="0">
                <a:solidFill>
                  <a:srgbClr val="A0D0FF"/>
                </a:solidFill>
                <a:latin typeface="Times New Roman" pitchFamily="18" charset="0"/>
                <a:cs typeface="Times New Roman" pitchFamily="18" charset="0"/>
              </a:rPr>
            </a:br>
            <a:r>
              <a:rPr lang="en-US" sz="5400" b="1" i="0" smtClean="0">
                <a:solidFill>
                  <a:srgbClr val="A0D0FF"/>
                </a:solidFill>
                <a:latin typeface="Times New Roman" pitchFamily="18" charset="0"/>
                <a:cs typeface="Times New Roman" pitchFamily="18" charset="0"/>
              </a:rPr>
              <a:t> </a:t>
            </a:r>
            <a:r>
              <a:rPr lang="en-US" sz="3600" b="1" smtClean="0">
                <a:solidFill>
                  <a:srgbClr val="FFFF90"/>
                </a:solidFill>
                <a:latin typeface="Times New Roman" pitchFamily="18" charset="0"/>
                <a:cs typeface="Times New Roman" pitchFamily="18" charset="0"/>
              </a:rPr>
              <a:t>Glorifying God </a:t>
            </a:r>
            <a:br>
              <a:rPr lang="en-US" sz="3600" b="1" smtClean="0">
                <a:solidFill>
                  <a:srgbClr val="FFFF90"/>
                </a:solidFill>
                <a:latin typeface="Times New Roman" pitchFamily="18" charset="0"/>
                <a:cs typeface="Times New Roman" pitchFamily="18" charset="0"/>
              </a:rPr>
            </a:br>
            <a:r>
              <a:rPr lang="en-US" sz="3600" b="1" smtClean="0">
                <a:solidFill>
                  <a:srgbClr val="FFFF90"/>
                </a:solidFill>
                <a:latin typeface="Times New Roman" pitchFamily="18" charset="0"/>
                <a:cs typeface="Times New Roman" pitchFamily="18" charset="0"/>
              </a:rPr>
              <a:t>by Making Disciples of Jesus Christ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Baptizing Them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Matthew 28:19</a:t>
            </a:r>
          </a:p>
        </p:txBody>
      </p:sp>
      <p:sp>
        <p:nvSpPr>
          <p:cNvPr id="52227" name="Rectangle 3"/>
          <p:cNvSpPr>
            <a:spLocks noGrp="1" noChangeArrowheads="1"/>
          </p:cNvSpPr>
          <p:nvPr>
            <p:ph type="body" idx="4294967295"/>
          </p:nvPr>
        </p:nvSpPr>
        <p:spPr>
          <a:xfrm>
            <a:off x="0" y="1143000"/>
            <a:ext cx="9144000" cy="5715000"/>
          </a:xfrm>
          <a:noFill/>
        </p:spPr>
        <p:txBody>
          <a:bodyPr/>
          <a:lstStyle/>
          <a:p>
            <a:pPr eaLnBrk="1" hangingPunct="1"/>
            <a:r>
              <a:rPr lang="en-US" sz="4400" b="1" dirty="0" smtClean="0">
                <a:solidFill>
                  <a:srgbClr val="FFFFFF"/>
                </a:solidFill>
                <a:latin typeface="Arial Narrow" pitchFamily="34" charset="0"/>
              </a:rPr>
              <a:t>Name is singular, for it is one God existing in three distinct persons: Father, Son, Holy Spirit  - the Trinity</a:t>
            </a:r>
          </a:p>
          <a:p>
            <a:pPr eaLnBrk="1" hangingPunct="1"/>
            <a:r>
              <a:rPr lang="en-US" sz="4400" b="1" dirty="0" smtClean="0">
                <a:solidFill>
                  <a:srgbClr val="FFFFFF"/>
                </a:solidFill>
                <a:latin typeface="Arial Narrow" pitchFamily="34" charset="0"/>
              </a:rPr>
              <a:t>God’s attributes are beyond human full comprehension - eternal, omniscient, omnipotent, immutable, etc.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par>
                          <p:cTn id="7" fill="hold">
                            <p:stCondLst>
                              <p:cond delay="0"/>
                            </p:stCondLst>
                            <p:childTnLst>
                              <p:par>
                                <p:cTn id="8" presetID="3" presetClass="entr" presetSubtype="5" fill="hold" grpId="0" nodeType="afterEffect">
                                  <p:stCondLst>
                                    <p:cond delay="0"/>
                                  </p:stCondLst>
                                  <p:childTnLst>
                                    <p:set>
                                      <p:cBhvr>
                                        <p:cTn id="9" dur="1" fill="hold">
                                          <p:stCondLst>
                                            <p:cond delay="0"/>
                                          </p:stCondLst>
                                        </p:cTn>
                                        <p:tgtEl>
                                          <p:spTgt spid="52227">
                                            <p:txEl>
                                              <p:pRg st="0" end="0"/>
                                            </p:txEl>
                                          </p:spTgt>
                                        </p:tgtEl>
                                        <p:attrNameLst>
                                          <p:attrName>style.visibility</p:attrName>
                                        </p:attrNameLst>
                                      </p:cBhvr>
                                      <p:to>
                                        <p:strVal val="visible"/>
                                      </p:to>
                                    </p:set>
                                    <p:animEffect transition="in" filter="blinds(vertical)">
                                      <p:cBhvr>
                                        <p:cTn id="10" dur="500"/>
                                        <p:tgtEl>
                                          <p:spTgt spid="52227">
                                            <p:txEl>
                                              <p:pRg st="0" end="0"/>
                                            </p:txEl>
                                          </p:spTgt>
                                        </p:tgtEl>
                                      </p:cBhvr>
                                    </p:animEffect>
                                  </p:childTnLst>
                                  <p:subTnLst>
                                    <p:animClr clrSpc="rgb" dir="cw">
                                      <p:cBhvr override="childStyle">
                                        <p:cTn dur="1" fill="hold" display="0" masterRel="nextClick" afterEffect="1"/>
                                        <p:tgtEl>
                                          <p:spTgt spid="52227">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52227">
                                            <p:txEl>
                                              <p:pRg st="1" end="1"/>
                                            </p:txEl>
                                          </p:spTgt>
                                        </p:tgtEl>
                                        <p:attrNameLst>
                                          <p:attrName>style.visibility</p:attrName>
                                        </p:attrNameLst>
                                      </p:cBhvr>
                                      <p:to>
                                        <p:strVal val="visible"/>
                                      </p:to>
                                    </p:set>
                                    <p:animEffect transition="in" filter="blinds(vertical)">
                                      <p:cBhvr>
                                        <p:cTn id="15"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Baptizing Them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Matthew 28:19</a:t>
            </a:r>
          </a:p>
        </p:txBody>
      </p:sp>
      <p:sp>
        <p:nvSpPr>
          <p:cNvPr id="52227" name="Rectangle 3"/>
          <p:cNvSpPr>
            <a:spLocks noGrp="1" noChangeArrowheads="1"/>
          </p:cNvSpPr>
          <p:nvPr>
            <p:ph type="body" idx="4294967295"/>
          </p:nvPr>
        </p:nvSpPr>
        <p:spPr>
          <a:xfrm>
            <a:off x="0" y="1143000"/>
            <a:ext cx="9144000" cy="5715000"/>
          </a:xfrm>
          <a:noFill/>
        </p:spPr>
        <p:txBody>
          <a:bodyPr/>
          <a:lstStyle/>
          <a:p>
            <a:pPr eaLnBrk="1" hangingPunct="1"/>
            <a:r>
              <a:rPr lang="en-US" sz="4400" b="1" dirty="0" smtClean="0">
                <a:solidFill>
                  <a:srgbClr val="FFFFFF"/>
                </a:solidFill>
                <a:latin typeface="Arial Narrow" pitchFamily="34" charset="0"/>
              </a:rPr>
              <a:t>God presents Himself as triune - a god you can comprehend is not God</a:t>
            </a:r>
          </a:p>
          <a:p>
            <a:pPr eaLnBrk="1" hangingPunct="1"/>
            <a:r>
              <a:rPr lang="en-US" sz="4400" b="1" dirty="0" smtClean="0">
                <a:solidFill>
                  <a:srgbClr val="FFFFFF"/>
                </a:solidFill>
                <a:latin typeface="Arial Narrow" pitchFamily="34" charset="0"/>
              </a:rPr>
              <a:t>God is not like us and the </a:t>
            </a:r>
            <a:r>
              <a:rPr lang="en-US" sz="4400" b="1" dirty="0" err="1" smtClean="0">
                <a:solidFill>
                  <a:srgbClr val="FFFFFF"/>
                </a:solidFill>
                <a:latin typeface="Arial Narrow" pitchFamily="34" charset="0"/>
              </a:rPr>
              <a:t>trinitarian</a:t>
            </a:r>
            <a:r>
              <a:rPr lang="en-US" sz="4400" b="1" dirty="0" smtClean="0">
                <a:solidFill>
                  <a:srgbClr val="FFFFFF"/>
                </a:solidFill>
                <a:latin typeface="Arial Narrow" pitchFamily="34" charset="0"/>
              </a:rPr>
              <a:t> formula for baptism points this out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par>
                          <p:cTn id="7" fill="hold">
                            <p:stCondLst>
                              <p:cond delay="0"/>
                            </p:stCondLst>
                            <p:childTnLst>
                              <p:par>
                                <p:cTn id="8" presetID="3" presetClass="entr" presetSubtype="5" fill="hold" grpId="0" nodeType="afterEffect">
                                  <p:stCondLst>
                                    <p:cond delay="0"/>
                                  </p:stCondLst>
                                  <p:childTnLst>
                                    <p:set>
                                      <p:cBhvr>
                                        <p:cTn id="9" dur="1" fill="hold">
                                          <p:stCondLst>
                                            <p:cond delay="0"/>
                                          </p:stCondLst>
                                        </p:cTn>
                                        <p:tgtEl>
                                          <p:spTgt spid="52227">
                                            <p:txEl>
                                              <p:pRg st="0" end="0"/>
                                            </p:txEl>
                                          </p:spTgt>
                                        </p:tgtEl>
                                        <p:attrNameLst>
                                          <p:attrName>style.visibility</p:attrName>
                                        </p:attrNameLst>
                                      </p:cBhvr>
                                      <p:to>
                                        <p:strVal val="visible"/>
                                      </p:to>
                                    </p:set>
                                    <p:animEffect transition="in" filter="blinds(vertical)">
                                      <p:cBhvr>
                                        <p:cTn id="10" dur="500"/>
                                        <p:tgtEl>
                                          <p:spTgt spid="52227">
                                            <p:txEl>
                                              <p:pRg st="0" end="0"/>
                                            </p:txEl>
                                          </p:spTgt>
                                        </p:tgtEl>
                                      </p:cBhvr>
                                    </p:animEffect>
                                  </p:childTnLst>
                                  <p:subTnLst>
                                    <p:animClr clrSpc="rgb" dir="cw">
                                      <p:cBhvr override="childStyle">
                                        <p:cTn dur="1" fill="hold" display="0" masterRel="nextClick" afterEffect="1"/>
                                        <p:tgtEl>
                                          <p:spTgt spid="52227">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52227">
                                            <p:txEl>
                                              <p:pRg st="1" end="1"/>
                                            </p:txEl>
                                          </p:spTgt>
                                        </p:tgtEl>
                                        <p:attrNameLst>
                                          <p:attrName>style.visibility</p:attrName>
                                        </p:attrNameLst>
                                      </p:cBhvr>
                                      <p:to>
                                        <p:strVal val="visible"/>
                                      </p:to>
                                    </p:set>
                                    <p:animEffect transition="in" filter="blinds(vertical)">
                                      <p:cBhvr>
                                        <p:cTn id="15"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Baptismal Precedents</a:t>
            </a:r>
            <a:endParaRPr lang="en-US" sz="3600" b="1" dirty="0" smtClean="0">
              <a:solidFill>
                <a:srgbClr val="FFFF99"/>
              </a:solidFill>
              <a:latin typeface="Arial Narrow" pitchFamily="34" charset="0"/>
            </a:endParaRPr>
          </a:p>
        </p:txBody>
      </p:sp>
      <p:sp>
        <p:nvSpPr>
          <p:cNvPr id="53251"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Christian baptism is an adaptation of Jewish practices tracing back to </a:t>
            </a:r>
            <a:r>
              <a:rPr lang="en-US" sz="4400" b="1" dirty="0" err="1" smtClean="0">
                <a:solidFill>
                  <a:srgbClr val="FFFFFF"/>
                </a:solidFill>
                <a:latin typeface="Arial Narrow" pitchFamily="34" charset="0"/>
              </a:rPr>
              <a:t>Levitical</a:t>
            </a:r>
            <a:r>
              <a:rPr lang="en-US" sz="4400" b="1" dirty="0" smtClean="0">
                <a:solidFill>
                  <a:srgbClr val="FFFFFF"/>
                </a:solidFill>
                <a:latin typeface="Arial Narrow" pitchFamily="34" charset="0"/>
              </a:rPr>
              <a:t> ceremonial washings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3251">
                                            <p:txEl>
                                              <p:pRg st="0" end="0"/>
                                            </p:txEl>
                                          </p:spTgt>
                                        </p:tgtEl>
                                        <p:attrNameLst>
                                          <p:attrName>style.visibility</p:attrName>
                                        </p:attrNameLst>
                                      </p:cBhvr>
                                      <p:to>
                                        <p:strVal val="visible"/>
                                      </p:to>
                                    </p:set>
                                    <p:animEffect transition="in" filter="wipe(left)">
                                      <p:cBhvr>
                                        <p:cTn id="11" dur="5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Baptismal Precedents</a:t>
            </a:r>
            <a:endParaRPr lang="en-US" sz="3600" b="1" dirty="0" smtClean="0">
              <a:solidFill>
                <a:srgbClr val="FFFF99"/>
              </a:solidFill>
              <a:latin typeface="Arial Narrow" pitchFamily="34" charset="0"/>
            </a:endParaRPr>
          </a:p>
        </p:txBody>
      </p:sp>
      <p:sp>
        <p:nvSpPr>
          <p:cNvPr id="53251" name="Rectangle 3"/>
          <p:cNvSpPr>
            <a:spLocks noGrp="1" noChangeArrowheads="1"/>
          </p:cNvSpPr>
          <p:nvPr>
            <p:ph type="body" idx="4294967295"/>
          </p:nvPr>
        </p:nvSpPr>
        <p:spPr>
          <a:xfrm>
            <a:off x="0" y="762000"/>
            <a:ext cx="5257800" cy="2286000"/>
          </a:xfrm>
          <a:noFill/>
        </p:spPr>
        <p:txBody>
          <a:bodyPr/>
          <a:lstStyle/>
          <a:p>
            <a:pPr eaLnBrk="1" hangingPunct="1"/>
            <a:r>
              <a:rPr lang="en-US" sz="4400" b="1" dirty="0" smtClean="0">
                <a:solidFill>
                  <a:srgbClr val="FFFFFF"/>
                </a:solidFill>
                <a:latin typeface="Arial Narrow" pitchFamily="34" charset="0"/>
              </a:rPr>
              <a:t>Ritual baths - </a:t>
            </a:r>
            <a:r>
              <a:rPr lang="en-US" sz="4400" b="1" dirty="0" err="1" smtClean="0">
                <a:solidFill>
                  <a:srgbClr val="FFFFFF"/>
                </a:solidFill>
                <a:latin typeface="Arial Narrow" pitchFamily="34" charset="0"/>
              </a:rPr>
              <a:t>mikvehs</a:t>
            </a:r>
            <a:r>
              <a:rPr lang="en-US" sz="4400" b="1" dirty="0" smtClean="0">
                <a:solidFill>
                  <a:srgbClr val="FFFFFF"/>
                </a:solidFill>
                <a:latin typeface="Arial Narrow" pitchFamily="34" charset="0"/>
              </a:rPr>
              <a:t> at Temple Mount entrance</a:t>
            </a:r>
          </a:p>
        </p:txBody>
      </p:sp>
      <p:pic>
        <p:nvPicPr>
          <p:cNvPr id="4" name="Picture 3" descr="20170518m4 Robinson's Arch area Temple Mount - Ritual Bath.JPG"/>
          <p:cNvPicPr>
            <a:picLocks noChangeAspect="1"/>
          </p:cNvPicPr>
          <p:nvPr/>
        </p:nvPicPr>
        <p:blipFill>
          <a:blip r:embed="rId3" cstate="print"/>
          <a:stretch>
            <a:fillRect/>
          </a:stretch>
        </p:blipFill>
        <p:spPr>
          <a:xfrm>
            <a:off x="5219700" y="838200"/>
            <a:ext cx="3924300" cy="2616200"/>
          </a:xfrm>
          <a:prstGeom prst="rect">
            <a:avLst/>
          </a:prstGeom>
        </p:spPr>
      </p:pic>
      <p:pic>
        <p:nvPicPr>
          <p:cNvPr id="5" name="Picture 4" descr="20170518p4 Southern Wall Excavations - Mikveh.JPG"/>
          <p:cNvPicPr>
            <a:picLocks noChangeAspect="1"/>
          </p:cNvPicPr>
          <p:nvPr/>
        </p:nvPicPr>
        <p:blipFill>
          <a:blip r:embed="rId4" cstate="print"/>
          <a:srcRect l="6667" t="20000" r="8571"/>
          <a:stretch>
            <a:fillRect/>
          </a:stretch>
        </p:blipFill>
        <p:spPr>
          <a:xfrm>
            <a:off x="0" y="3070260"/>
            <a:ext cx="6019800" cy="378773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3251">
                                            <p:txEl>
                                              <p:pRg st="0" end="0"/>
                                            </p:txEl>
                                          </p:spTgt>
                                        </p:tgtEl>
                                        <p:attrNameLst>
                                          <p:attrName>style.visibility</p:attrName>
                                        </p:attrNameLst>
                                      </p:cBhvr>
                                      <p:to>
                                        <p:strVal val="visible"/>
                                      </p:to>
                                    </p:set>
                                    <p:animEffect transition="in" filter="wipe(left)">
                                      <p:cBhvr>
                                        <p:cTn id="10" dur="500"/>
                                        <p:tgtEl>
                                          <p:spTgt spid="53251">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Baptismal Precedents</a:t>
            </a:r>
            <a:endParaRPr lang="en-US" sz="3600" b="1" dirty="0" smtClean="0">
              <a:solidFill>
                <a:srgbClr val="FFFF99"/>
              </a:solidFill>
              <a:latin typeface="Arial Narrow" pitchFamily="34" charset="0"/>
            </a:endParaRPr>
          </a:p>
        </p:txBody>
      </p:sp>
      <p:sp>
        <p:nvSpPr>
          <p:cNvPr id="53251"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John’s baptism symbolized cleansing from sin by repentance and confession - 1 John 1:9</a:t>
            </a:r>
          </a:p>
          <a:p>
            <a:pPr eaLnBrk="1" hangingPunct="1"/>
            <a:r>
              <a:rPr lang="en-US" sz="4400" b="1" dirty="0" smtClean="0">
                <a:solidFill>
                  <a:srgbClr val="FFFFFF"/>
                </a:solidFill>
                <a:latin typeface="Arial Narrow" pitchFamily="34" charset="0"/>
              </a:rPr>
              <a:t>Christian baptism has an element of repentance for that was the message - Luke 24:46-48; Acts 2:28</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3251">
                                            <p:txEl>
                                              <p:pRg st="0" end="0"/>
                                            </p:txEl>
                                          </p:spTgt>
                                        </p:tgtEl>
                                        <p:attrNameLst>
                                          <p:attrName>style.visibility</p:attrName>
                                        </p:attrNameLst>
                                      </p:cBhvr>
                                      <p:to>
                                        <p:strVal val="visible"/>
                                      </p:to>
                                    </p:set>
                                    <p:animEffect transition="in" filter="wipe(left)">
                                      <p:cBhvr>
                                        <p:cTn id="10" dur="500"/>
                                        <p:tgtEl>
                                          <p:spTgt spid="53251">
                                            <p:txEl>
                                              <p:pRg st="0" end="0"/>
                                            </p:txEl>
                                          </p:spTgt>
                                        </p:tgtEl>
                                      </p:cBhvr>
                                    </p:animEffect>
                                  </p:childTnLst>
                                  <p:subTnLst>
                                    <p:animClr clrSpc="rgb" dir="cw">
                                      <p:cBhvr override="childStyle">
                                        <p:cTn dur="1" fill="hold" display="0" masterRel="nextClick" afterEffect="1"/>
                                        <p:tgtEl>
                                          <p:spTgt spid="53251">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animEffect transition="in" filter="wipe(left)">
                                      <p:cBhvr>
                                        <p:cTn id="15" dur="5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Baptismal Precedents</a:t>
            </a:r>
            <a:endParaRPr lang="en-US" sz="3600" b="1" dirty="0" smtClean="0">
              <a:solidFill>
                <a:srgbClr val="FFFF99"/>
              </a:solidFill>
              <a:latin typeface="Arial Narrow" pitchFamily="34" charset="0"/>
            </a:endParaRPr>
          </a:p>
        </p:txBody>
      </p:sp>
      <p:sp>
        <p:nvSpPr>
          <p:cNvPr id="53251"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Titus 3:5-7 - baptism symbolizes the washing of regeneration and renewing by the Holy Spirit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3251">
                                            <p:txEl>
                                              <p:pRg st="0" end="0"/>
                                            </p:txEl>
                                          </p:spTgt>
                                        </p:tgtEl>
                                        <p:attrNameLst>
                                          <p:attrName>style.visibility</p:attrName>
                                        </p:attrNameLst>
                                      </p:cBhvr>
                                      <p:to>
                                        <p:strVal val="visible"/>
                                      </p:to>
                                    </p:set>
                                    <p:animEffect transition="in" filter="wipe(left)">
                                      <p:cBhvr>
                                        <p:cTn id="10" dur="5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Christian Baptism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Acts 19:2-5</a:t>
            </a:r>
          </a:p>
        </p:txBody>
      </p:sp>
      <p:sp>
        <p:nvSpPr>
          <p:cNvPr id="54275" name="Rectangle 3"/>
          <p:cNvSpPr>
            <a:spLocks noGrp="1" noChangeArrowheads="1"/>
          </p:cNvSpPr>
          <p:nvPr>
            <p:ph type="body" idx="4294967295"/>
          </p:nvPr>
        </p:nvSpPr>
        <p:spPr>
          <a:xfrm>
            <a:off x="0" y="1143000"/>
            <a:ext cx="9144000" cy="5715000"/>
          </a:xfrm>
          <a:noFill/>
        </p:spPr>
        <p:txBody>
          <a:bodyPr/>
          <a:lstStyle/>
          <a:p>
            <a:pPr eaLnBrk="1" hangingPunct="1"/>
            <a:r>
              <a:rPr lang="en-US" sz="4400" b="1" dirty="0" smtClean="0">
                <a:solidFill>
                  <a:srgbClr val="FFFFFF"/>
                </a:solidFill>
                <a:latin typeface="Arial Narrow" pitchFamily="34" charset="0"/>
              </a:rPr>
              <a:t>John’s baptism was in preparation for the Messiah while Christian baptism looks back at Messiah’s work</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animEffect transition="in" filter="fade">
                                      <p:cBhvr>
                                        <p:cTn id="11" dur="10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Identification with Christ</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Romans 6:1-11</a:t>
            </a:r>
          </a:p>
        </p:txBody>
      </p:sp>
      <p:sp>
        <p:nvSpPr>
          <p:cNvPr id="55299" name="Rectangle 3"/>
          <p:cNvSpPr>
            <a:spLocks noGrp="1" noChangeArrowheads="1"/>
          </p:cNvSpPr>
          <p:nvPr>
            <p:ph type="body" idx="4294967295"/>
          </p:nvPr>
        </p:nvSpPr>
        <p:spPr>
          <a:xfrm>
            <a:off x="0" y="1143000"/>
            <a:ext cx="9144000" cy="5715000"/>
          </a:xfrm>
          <a:noFill/>
        </p:spPr>
        <p:txBody>
          <a:bodyPr/>
          <a:lstStyle/>
          <a:p>
            <a:pPr eaLnBrk="1" hangingPunct="1"/>
            <a:r>
              <a:rPr lang="en-US" sz="4400" b="1" dirty="0" smtClean="0">
                <a:solidFill>
                  <a:srgbClr val="FFFFFF"/>
                </a:solidFill>
                <a:latin typeface="Arial Narrow" pitchFamily="34" charset="0"/>
              </a:rPr>
              <a:t>In Baptism, you identify with Jesus’ death, burial &amp; resurrection - die to sin and raised to new life in Christ</a:t>
            </a:r>
          </a:p>
          <a:p>
            <a:pPr eaLnBrk="1" hangingPunct="1"/>
            <a:r>
              <a:rPr lang="en-US" sz="4400" b="1" dirty="0" smtClean="0">
                <a:solidFill>
                  <a:srgbClr val="FFFFFF"/>
                </a:solidFill>
                <a:latin typeface="Arial Narrow" pitchFamily="34" charset="0"/>
              </a:rPr>
              <a:t>Baptism was only by immersion (the meaning of </a:t>
            </a:r>
            <a:r>
              <a:rPr lang="en-US" sz="4400" b="1" dirty="0" err="1" smtClean="0">
                <a:solidFill>
                  <a:srgbClr val="FFFFFF"/>
                </a:solidFill>
                <a:latin typeface="TekniaGreek" pitchFamily="2" charset="0"/>
              </a:rPr>
              <a:t>baptivzw</a:t>
            </a:r>
            <a:r>
              <a:rPr lang="en-US" sz="4400" b="1" dirty="0" smtClean="0">
                <a:solidFill>
                  <a:srgbClr val="FFFFFF"/>
                </a:solidFill>
                <a:latin typeface="Arial Narrow" pitchFamily="34" charset="0"/>
              </a:rPr>
              <a:t> / </a:t>
            </a:r>
            <a:r>
              <a:rPr lang="en-US" sz="4400" b="1" dirty="0" err="1" smtClean="0">
                <a:solidFill>
                  <a:srgbClr val="FFFFFF"/>
                </a:solidFill>
                <a:latin typeface="Arial Narrow" pitchFamily="34" charset="0"/>
              </a:rPr>
              <a:t>baptizo</a:t>
            </a:r>
            <a:r>
              <a:rPr lang="en-US" sz="4400" b="1" dirty="0" smtClean="0">
                <a:solidFill>
                  <a:srgbClr val="FFFFFF"/>
                </a:solidFill>
                <a:latin typeface="Arial Narrow" pitchFamily="34" charset="0"/>
              </a:rPr>
              <a:t>) until the middle ages</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11" dur="500"/>
                                        <p:tgtEl>
                                          <p:spTgt spid="55299">
                                            <p:txEl>
                                              <p:pRg st="0" end="0"/>
                                            </p:txEl>
                                          </p:spTgt>
                                        </p:tgtEl>
                                      </p:cBhvr>
                                    </p:animEffect>
                                  </p:childTnLst>
                                  <p:subTnLst>
                                    <p:animClr clrSpc="rgb" dir="cw">
                                      <p:cBhvr override="childStyle">
                                        <p:cTn dur="1" fill="hold" display="0" masterRel="nextClick" afterEffect="1"/>
                                        <p:tgtEl>
                                          <p:spTgt spid="55299">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16"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Identification with Christ</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Romans 6:1-11</a:t>
            </a:r>
          </a:p>
        </p:txBody>
      </p:sp>
      <p:sp>
        <p:nvSpPr>
          <p:cNvPr id="55299" name="Rectangle 3"/>
          <p:cNvSpPr>
            <a:spLocks noGrp="1" noChangeArrowheads="1"/>
          </p:cNvSpPr>
          <p:nvPr>
            <p:ph type="body" idx="4294967295"/>
          </p:nvPr>
        </p:nvSpPr>
        <p:spPr>
          <a:xfrm>
            <a:off x="0" y="1143000"/>
            <a:ext cx="9144000" cy="5715000"/>
          </a:xfrm>
          <a:noFill/>
        </p:spPr>
        <p:txBody>
          <a:bodyPr/>
          <a:lstStyle/>
          <a:p>
            <a:pPr eaLnBrk="1" hangingPunct="1"/>
            <a:r>
              <a:rPr lang="en-US" sz="4400" b="1" i="1" dirty="0" smtClean="0">
                <a:solidFill>
                  <a:srgbClr val="FFFFFF"/>
                </a:solidFill>
                <a:latin typeface="Arial Narrow" pitchFamily="34" charset="0"/>
              </a:rPr>
              <a:t>“In immersion the setting forth of the burial of Christ is more plainly expressed, in which this manner of baptizing is more commendable.” Thomas Aquinas (1225-1274)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10"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Identification with Christ</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Romans 6:1-11</a:t>
            </a:r>
          </a:p>
        </p:txBody>
      </p:sp>
      <p:sp>
        <p:nvSpPr>
          <p:cNvPr id="55299" name="Rectangle 3"/>
          <p:cNvSpPr>
            <a:spLocks noGrp="1" noChangeArrowheads="1"/>
          </p:cNvSpPr>
          <p:nvPr>
            <p:ph type="body" idx="4294967295"/>
          </p:nvPr>
        </p:nvSpPr>
        <p:spPr>
          <a:xfrm>
            <a:off x="0" y="1143000"/>
            <a:ext cx="9144000" cy="5715000"/>
          </a:xfrm>
          <a:noFill/>
        </p:spPr>
        <p:txBody>
          <a:bodyPr/>
          <a:lstStyle/>
          <a:p>
            <a:pPr eaLnBrk="1" hangingPunct="1"/>
            <a:r>
              <a:rPr lang="en-US" sz="4400" b="1" i="1" dirty="0" smtClean="0">
                <a:solidFill>
                  <a:srgbClr val="FFFFFF"/>
                </a:solidFill>
                <a:latin typeface="Arial Narrow" pitchFamily="34" charset="0"/>
              </a:rPr>
              <a:t>“Christian baptism is like a  soldier who puts on his uniform, not to become a soldier, but because he is a soldier and wants to publicly identify himself as a soldier. In Christian Baptism the believer publicly identifies himself with Christ and His people.”  				Professor Henry </a:t>
            </a:r>
            <a:r>
              <a:rPr lang="en-US" sz="4400" b="1" i="1" dirty="0" err="1" smtClean="0">
                <a:solidFill>
                  <a:srgbClr val="FFFFFF"/>
                </a:solidFill>
                <a:latin typeface="Arial Narrow" pitchFamily="34" charset="0"/>
              </a:rPr>
              <a:t>Holomon</a:t>
            </a:r>
            <a:endParaRPr lang="en-US" sz="4400" b="1" i="1" dirty="0" smtClean="0">
              <a:solidFill>
                <a:srgbClr val="FFFFFF"/>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10"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685800" y="304800"/>
            <a:ext cx="7696200" cy="762000"/>
          </a:xfrm>
        </p:spPr>
        <p:txBody>
          <a:bodyPr/>
          <a:lstStyle/>
          <a:p>
            <a:pPr eaLnBrk="1" hangingPunct="1"/>
            <a:r>
              <a:rPr lang="en-US" sz="4000" b="1" smtClean="0"/>
              <a:t>A reminder to consider others Please:</a:t>
            </a:r>
          </a:p>
        </p:txBody>
      </p:sp>
      <p:sp>
        <p:nvSpPr>
          <p:cNvPr id="4099" name="Rectangle 3"/>
          <p:cNvSpPr>
            <a:spLocks noGrp="1" noChangeArrowheads="1"/>
          </p:cNvSpPr>
          <p:nvPr>
            <p:ph type="subTitle" idx="4294967295"/>
          </p:nvPr>
        </p:nvSpPr>
        <p:spPr>
          <a:xfrm>
            <a:off x="304800" y="1295400"/>
            <a:ext cx="8458200" cy="5334000"/>
          </a:xfrm>
        </p:spPr>
        <p:txBody>
          <a:bodyPr/>
          <a:lstStyle/>
          <a:p>
            <a:pPr marL="395288" indent="-395288" eaLnBrk="1" hangingPunct="1">
              <a:buFont typeface="Wingdings" pitchFamily="2" charset="2"/>
              <a:buChar char="§"/>
            </a:pPr>
            <a:r>
              <a:rPr lang="en-US" b="1" smtClean="0"/>
              <a:t>Turn off your cell phone or set to vibrate only</a:t>
            </a:r>
          </a:p>
          <a:p>
            <a:pPr marL="395288" indent="-395288" eaLnBrk="1" hangingPunct="1">
              <a:buFont typeface="Wingdings" pitchFamily="2" charset="2"/>
              <a:buChar char="§"/>
            </a:pPr>
            <a:r>
              <a:rPr lang="en-US" b="1" smtClean="0"/>
              <a:t>Turn off sound to all electronic devices</a:t>
            </a:r>
          </a:p>
          <a:p>
            <a:pPr marL="395288" indent="-395288" eaLnBrk="1" hangingPunct="1">
              <a:buFont typeface="Wingdings" pitchFamily="2" charset="2"/>
              <a:buChar char="§"/>
            </a:pPr>
            <a:r>
              <a:rPr lang="en-US" b="1" smtClean="0"/>
              <a:t>Use the nursery or cry room if your child is fussy</a:t>
            </a:r>
          </a:p>
          <a:p>
            <a:pPr marL="395288" indent="-395288" eaLnBrk="1" hangingPunct="1">
              <a:buFont typeface="Wingdings" pitchFamily="2" charset="2"/>
              <a:buChar char="§"/>
            </a:pPr>
            <a:r>
              <a:rPr lang="en-US" b="1" smtClean="0"/>
              <a:t>Get up during the preaching only if absolutely necessary (please sit in back if you must leave early)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Timing of Baptism</a:t>
            </a:r>
            <a:endParaRPr lang="en-US" sz="3600" b="1" dirty="0" smtClean="0">
              <a:solidFill>
                <a:srgbClr val="FFFF99"/>
              </a:solidFill>
              <a:latin typeface="Arial Narrow" pitchFamily="34" charset="0"/>
            </a:endParaRPr>
          </a:p>
        </p:txBody>
      </p:sp>
      <p:sp>
        <p:nvSpPr>
          <p:cNvPr id="56323"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Matthew 28:19 “baptizing” occurs after “make disciples of all the nations”</a:t>
            </a:r>
          </a:p>
          <a:p>
            <a:pPr eaLnBrk="1" hangingPunct="1"/>
            <a:r>
              <a:rPr lang="en-US" sz="4400" b="1" dirty="0" smtClean="0">
                <a:solidFill>
                  <a:srgbClr val="FFFFFF"/>
                </a:solidFill>
                <a:latin typeface="Arial Narrow" pitchFamily="34" charset="0"/>
              </a:rPr>
              <a:t>In Acts, people are baptized after expressing repentance or faith or receiving the Holy Spirit</a:t>
            </a:r>
          </a:p>
          <a:p>
            <a:pPr eaLnBrk="1" hangingPunct="1"/>
            <a:r>
              <a:rPr lang="en-US" sz="4400" b="1" dirty="0" smtClean="0">
                <a:solidFill>
                  <a:srgbClr val="FFFFFF"/>
                </a:solidFill>
                <a:latin typeface="Arial Narrow" pitchFamily="34" charset="0"/>
              </a:rPr>
              <a:t>Water baptism is a reflection of spiritual baptism (1 Cor. 12:13) since cloth is dyed by baptizing</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grpId="0" nodeType="afterEffect">
                                  <p:stCondLst>
                                    <p:cond delay="0"/>
                                  </p:stCondLst>
                                  <p:childTnLst>
                                    <p:set>
                                      <p:cBhvr>
                                        <p:cTn id="9" dur="1" fill="hold">
                                          <p:stCondLst>
                                            <p:cond delay="0"/>
                                          </p:stCondLst>
                                        </p:cTn>
                                        <p:tgtEl>
                                          <p:spTgt spid="56323">
                                            <p:txEl>
                                              <p:pRg st="0" end="0"/>
                                            </p:txEl>
                                          </p:spTgt>
                                        </p:tgtEl>
                                        <p:attrNameLst>
                                          <p:attrName>style.visibility</p:attrName>
                                        </p:attrNameLst>
                                      </p:cBhvr>
                                      <p:to>
                                        <p:strVal val="visible"/>
                                      </p:to>
                                    </p:set>
                                    <p:animEffect transition="in" filter="barn(outVertical)">
                                      <p:cBhvr>
                                        <p:cTn id="10" dur="500"/>
                                        <p:tgtEl>
                                          <p:spTgt spid="56323">
                                            <p:txEl>
                                              <p:pRg st="0" end="0"/>
                                            </p:txEl>
                                          </p:spTgt>
                                        </p:tgtEl>
                                      </p:cBhvr>
                                    </p:animEffect>
                                  </p:childTnLst>
                                  <p:subTnLst>
                                    <p:animClr clrSpc="rgb" dir="cw">
                                      <p:cBhvr override="childStyle">
                                        <p:cTn dur="1" fill="hold" display="0" masterRel="nextClick" afterEffect="1"/>
                                        <p:tgtEl>
                                          <p:spTgt spid="56323">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barn(outVertical)">
                                      <p:cBhvr>
                                        <p:cTn id="15" dur="500"/>
                                        <p:tgtEl>
                                          <p:spTgt spid="56323">
                                            <p:txEl>
                                              <p:pRg st="1" end="1"/>
                                            </p:txEl>
                                          </p:spTgt>
                                        </p:tgtEl>
                                      </p:cBhvr>
                                    </p:animEffect>
                                  </p:childTnLst>
                                  <p:subTnLst>
                                    <p:animClr clrSpc="rgb" dir="cw">
                                      <p:cBhvr override="childStyle">
                                        <p:cTn dur="1" fill="hold" display="0" masterRel="nextClick" afterEffect="1"/>
                                        <p:tgtEl>
                                          <p:spTgt spid="56323">
                                            <p:txEl>
                                              <p:pRg st="1" end="1"/>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56323">
                                            <p:txEl>
                                              <p:pRg st="2" end="2"/>
                                            </p:txEl>
                                          </p:spTgt>
                                        </p:tgtEl>
                                        <p:attrNameLst>
                                          <p:attrName>style.visibility</p:attrName>
                                        </p:attrNameLst>
                                      </p:cBhvr>
                                      <p:to>
                                        <p:strVal val="visible"/>
                                      </p:to>
                                    </p:set>
                                    <p:animEffect transition="in" filter="barn(outVertical)">
                                      <p:cBhvr>
                                        <p:cTn id="20"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Believer’s Baptism</a:t>
            </a:r>
            <a:endParaRPr lang="en-US" sz="3600" b="1" dirty="0" smtClean="0">
              <a:solidFill>
                <a:srgbClr val="FFFF99"/>
              </a:solidFill>
              <a:latin typeface="Arial Narrow" pitchFamily="34" charset="0"/>
            </a:endParaRPr>
          </a:p>
        </p:txBody>
      </p:sp>
      <p:sp>
        <p:nvSpPr>
          <p:cNvPr id="57347"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A person who is baptized before salvation becomes just a wet sinner</a:t>
            </a:r>
          </a:p>
          <a:p>
            <a:pPr eaLnBrk="1" hangingPunct="1"/>
            <a:r>
              <a:rPr lang="en-US" sz="4400" b="1" dirty="0" smtClean="0">
                <a:solidFill>
                  <a:srgbClr val="FFFFFF"/>
                </a:solidFill>
                <a:latin typeface="Arial Narrow" pitchFamily="34" charset="0"/>
              </a:rPr>
              <a:t>Baptism is not an equivalent of circumcision - it neither saves, removes original sin nor is a covenant sign</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animEffect transition="in" filter="slide(fromBottom)">
                                      <p:cBhvr>
                                        <p:cTn id="11" dur="500"/>
                                        <p:tgtEl>
                                          <p:spTgt spid="57347">
                                            <p:txEl>
                                              <p:pRg st="0" end="0"/>
                                            </p:txEl>
                                          </p:spTgt>
                                        </p:tgtEl>
                                      </p:cBhvr>
                                    </p:animEffect>
                                  </p:childTnLst>
                                  <p:subTnLst>
                                    <p:animClr clrSpc="rgb" dir="cw">
                                      <p:cBhvr override="childStyle">
                                        <p:cTn dur="1" fill="hold" display="0" masterRel="nextClick" afterEffect="1"/>
                                        <p:tgtEl>
                                          <p:spTgt spid="57347">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7347">
                                            <p:txEl>
                                              <p:pRg st="1" end="1"/>
                                            </p:txEl>
                                          </p:spTgt>
                                        </p:tgtEl>
                                        <p:attrNameLst>
                                          <p:attrName>style.visibility</p:attrName>
                                        </p:attrNameLst>
                                      </p:cBhvr>
                                      <p:to>
                                        <p:strVal val="visible"/>
                                      </p:to>
                                    </p:set>
                                    <p:animEffect transition="in" filter="slide(fromBottom)">
                                      <p:cBhvr>
                                        <p:cTn id="16"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Believer’s Baptism</a:t>
            </a:r>
            <a:endParaRPr lang="en-US" sz="3600" b="1" dirty="0" smtClean="0">
              <a:solidFill>
                <a:srgbClr val="FFFF99"/>
              </a:solidFill>
              <a:latin typeface="Arial Narrow" pitchFamily="34" charset="0"/>
            </a:endParaRPr>
          </a:p>
        </p:txBody>
      </p:sp>
      <p:sp>
        <p:nvSpPr>
          <p:cNvPr id="57347"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Infants should not be baptized, but even a very young child can turn from sin to believe in Jesus - Mt. 18:6</a:t>
            </a:r>
          </a:p>
          <a:p>
            <a:pPr eaLnBrk="1" hangingPunct="1"/>
            <a:r>
              <a:rPr lang="en-US" sz="4400" b="1" dirty="0" smtClean="0">
                <a:solidFill>
                  <a:srgbClr val="FFFFFF"/>
                </a:solidFill>
                <a:latin typeface="Arial Narrow" pitchFamily="34" charset="0"/>
              </a:rPr>
              <a:t>Genuine belief in Christ must precede Christian baptism if it is to be scriptural and meaningful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57347">
                                            <p:txEl>
                                              <p:pRg st="0" end="0"/>
                                            </p:txEl>
                                          </p:spTgt>
                                        </p:tgtEl>
                                        <p:attrNameLst>
                                          <p:attrName>style.visibility</p:attrName>
                                        </p:attrNameLst>
                                      </p:cBhvr>
                                      <p:to>
                                        <p:strVal val="visible"/>
                                      </p:to>
                                    </p:set>
                                    <p:animEffect transition="in" filter="slide(fromBottom)">
                                      <p:cBhvr>
                                        <p:cTn id="10" dur="500"/>
                                        <p:tgtEl>
                                          <p:spTgt spid="57347">
                                            <p:txEl>
                                              <p:pRg st="0" end="0"/>
                                            </p:txEl>
                                          </p:spTgt>
                                        </p:tgtEl>
                                      </p:cBhvr>
                                    </p:animEffect>
                                  </p:childTnLst>
                                  <p:subTnLst>
                                    <p:animClr clrSpc="rgb" dir="cw">
                                      <p:cBhvr override="childStyle">
                                        <p:cTn dur="1" fill="hold" display="0" masterRel="nextClick" afterEffect="1"/>
                                        <p:tgtEl>
                                          <p:spTgt spid="57347">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animEffect transition="in" filter="slide(fromBottom)">
                                      <p:cBhvr>
                                        <p:cTn id="15"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Counting the Costs</a:t>
            </a:r>
            <a:endParaRPr lang="en-US" sz="3600" b="1" dirty="0" smtClean="0">
              <a:solidFill>
                <a:srgbClr val="FFFF99"/>
              </a:solidFill>
              <a:latin typeface="Arial Narrow" pitchFamily="34" charset="0"/>
            </a:endParaRPr>
          </a:p>
        </p:txBody>
      </p:sp>
      <p:sp>
        <p:nvSpPr>
          <p:cNvPr id="59395"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Shortly after Pentecost, Jewish religious leaders began persecuting Christians  - Acts 4,5,6,7,8</a:t>
            </a:r>
          </a:p>
          <a:p>
            <a:pPr eaLnBrk="1" hangingPunct="1"/>
            <a:r>
              <a:rPr lang="en-US" sz="4400" b="1" dirty="0" smtClean="0">
                <a:solidFill>
                  <a:srgbClr val="FFFFFF"/>
                </a:solidFill>
                <a:latin typeface="Arial Narrow" pitchFamily="34" charset="0"/>
              </a:rPr>
              <a:t>Baptism can result in similar physical persecution and martyrdom in many parts of the world today</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11" dur="500"/>
                                        <p:tgtEl>
                                          <p:spTgt spid="59395">
                                            <p:txEl>
                                              <p:pRg st="0" end="0"/>
                                            </p:txEl>
                                          </p:spTgt>
                                        </p:tgtEl>
                                      </p:cBhvr>
                                    </p:animEffect>
                                  </p:childTnLst>
                                  <p:subTnLst>
                                    <p:animClr clrSpc="rgb" dir="cw">
                                      <p:cBhvr override="childStyle">
                                        <p:cTn dur="1" fill="hold" display="0" masterRel="nextClick" afterEffect="1"/>
                                        <p:tgtEl>
                                          <p:spTgt spid="59395">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randombar(horizontal)">
                                      <p:cBhvr>
                                        <p:cTn id="16"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Counting the Costs</a:t>
            </a:r>
            <a:endParaRPr lang="en-US" sz="3600" b="1" dirty="0" smtClean="0">
              <a:solidFill>
                <a:srgbClr val="FFFF99"/>
              </a:solidFill>
              <a:latin typeface="Arial Narrow" pitchFamily="34" charset="0"/>
            </a:endParaRPr>
          </a:p>
        </p:txBody>
      </p:sp>
      <p:sp>
        <p:nvSpPr>
          <p:cNvPr id="59395"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Persecution in the United States is rarely as severe, but rejection and its consequences are common</a:t>
            </a:r>
          </a:p>
          <a:p>
            <a:pPr eaLnBrk="1" hangingPunct="1"/>
            <a:r>
              <a:rPr lang="en-US" sz="4400" b="1" dirty="0" smtClean="0">
                <a:solidFill>
                  <a:srgbClr val="FFFFFF"/>
                </a:solidFill>
                <a:latin typeface="Arial Narrow" pitchFamily="34" charset="0"/>
              </a:rPr>
              <a:t>Even “Christian” families that practice baptism </a:t>
            </a:r>
            <a:r>
              <a:rPr lang="en-US" sz="4400" b="1" dirty="0" smtClean="0">
                <a:solidFill>
                  <a:srgbClr val="FFFFFF"/>
                </a:solidFill>
                <a:latin typeface="Arial Narrow" pitchFamily="34" charset="0"/>
              </a:rPr>
              <a:t>can </a:t>
            </a:r>
            <a:r>
              <a:rPr lang="en-US" sz="4400" b="1" dirty="0" smtClean="0">
                <a:solidFill>
                  <a:srgbClr val="FFFFFF"/>
                </a:solidFill>
                <a:latin typeface="Arial Narrow" pitchFamily="34" charset="0"/>
              </a:rPr>
              <a:t>react strongly against a believer’s baptism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10" dur="500"/>
                                        <p:tgtEl>
                                          <p:spTgt spid="59395">
                                            <p:txEl>
                                              <p:pRg st="0" end="0"/>
                                            </p:txEl>
                                          </p:spTgt>
                                        </p:tgtEl>
                                      </p:cBhvr>
                                    </p:animEffect>
                                  </p:childTnLst>
                                  <p:subTnLst>
                                    <p:animClr clrSpc="rgb" dir="cw">
                                      <p:cBhvr override="childStyle">
                                        <p:cTn dur="1" fill="hold" display="0" masterRel="nextClick" afterEffect="1"/>
                                        <p:tgtEl>
                                          <p:spTgt spid="59395">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9395">
                                            <p:txEl>
                                              <p:pRg st="1" end="1"/>
                                            </p:txEl>
                                          </p:spTgt>
                                        </p:tgtEl>
                                        <p:attrNameLst>
                                          <p:attrName>style.visibility</p:attrName>
                                        </p:attrNameLst>
                                      </p:cBhvr>
                                      <p:to>
                                        <p:strVal val="visible"/>
                                      </p:to>
                                    </p:set>
                                    <p:animEffect transition="in" filter="randombar(horizontal)">
                                      <p:cBhvr>
                                        <p:cTn id="15"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Motivations</a:t>
            </a:r>
            <a:endParaRPr lang="en-US" sz="3600" b="1" dirty="0" smtClean="0">
              <a:solidFill>
                <a:srgbClr val="FFFF99"/>
              </a:solidFill>
              <a:latin typeface="Arial Narrow" pitchFamily="34" charset="0"/>
            </a:endParaRPr>
          </a:p>
        </p:txBody>
      </p:sp>
      <p:sp>
        <p:nvSpPr>
          <p:cNvPr id="60419"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Those who love Jesus &amp; want to obey as His disciple will step out in faith to identify with Him by baptism</a:t>
            </a:r>
          </a:p>
          <a:p>
            <a:pPr eaLnBrk="1" hangingPunct="1"/>
            <a:r>
              <a:rPr lang="en-US" sz="4400" b="1" dirty="0" smtClean="0">
                <a:solidFill>
                  <a:srgbClr val="FFFFFF"/>
                </a:solidFill>
                <a:latin typeface="Arial Narrow" pitchFamily="34" charset="0"/>
              </a:rPr>
              <a:t>Do not get baptized to get saved or stay saved for baptism can do neither</a:t>
            </a:r>
          </a:p>
          <a:p>
            <a:pPr eaLnBrk="1" hangingPunct="1"/>
            <a:r>
              <a:rPr lang="en-US" sz="4400" b="1" dirty="0" smtClean="0">
                <a:solidFill>
                  <a:srgbClr val="FFFFFF"/>
                </a:solidFill>
                <a:latin typeface="Arial Narrow" pitchFamily="34" charset="0"/>
              </a:rPr>
              <a:t>Do not get baptized to imitate or please others, gain a position or social standing - those are fraudulent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 calcmode="lin" valueType="num">
                                      <p:cBhvr>
                                        <p:cTn id="10"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60419">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60419">
                                            <p:txEl>
                                              <p:pRg st="0" end="0"/>
                                            </p:txEl>
                                          </p:spTgt>
                                        </p:tgtEl>
                                      </p:cBhvr>
                                    </p:animEffect>
                                  </p:childTnLst>
                                  <p:subTnLst>
                                    <p:animClr clrSpc="rgb" dir="cw">
                                      <p:cBhvr override="childStyle">
                                        <p:cTn dur="1" fill="hold" display="0" masterRel="nextClick" afterEffect="1"/>
                                        <p:tgtEl>
                                          <p:spTgt spid="60419">
                                            <p:txEl>
                                              <p:pRg st="0" end="0"/>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 calcmode="lin" valueType="num">
                                      <p:cBhvr>
                                        <p:cTn id="17"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0419">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0419">
                                            <p:txEl>
                                              <p:pRg st="1" end="1"/>
                                            </p:txEl>
                                          </p:spTgt>
                                        </p:tgtEl>
                                      </p:cBhvr>
                                    </p:animEffect>
                                  </p:childTnLst>
                                  <p:subTnLst>
                                    <p:animClr clrSpc="rgb" dir="cw">
                                      <p:cBhvr override="childStyle">
                                        <p:cTn dur="1" fill="hold" display="0" masterRel="nextClick" afterEffect="1"/>
                                        <p:tgtEl>
                                          <p:spTgt spid="60419">
                                            <p:txEl>
                                              <p:pRg st="1" end="1"/>
                                            </p:txEl>
                                          </p:spTgt>
                                        </p:tgtEl>
                                        <p:attrNameLst>
                                          <p:attrName>ppt_c</p:attrName>
                                        </p:attrNameLst>
                                      </p:cBhvr>
                                      <p:to>
                                        <a:srgbClr val="C0C0C0"/>
                                      </p:to>
                                    </p:animClr>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0419">
                                            <p:txEl>
                                              <p:pRg st="2" end="2"/>
                                            </p:txEl>
                                          </p:spTgt>
                                        </p:tgtEl>
                                        <p:attrNameLst>
                                          <p:attrName>style.visibility</p:attrName>
                                        </p:attrNameLst>
                                      </p:cBhvr>
                                      <p:to>
                                        <p:strVal val="visible"/>
                                      </p:to>
                                    </p:set>
                                    <p:anim calcmode="lin" valueType="num">
                                      <p:cBhvr>
                                        <p:cTn id="24"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60419">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rgbClr val="00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018" y="20370"/>
            <a:ext cx="9144000" cy="677108"/>
          </a:xfrm>
          <a:noFill/>
        </p:spPr>
        <p:txBody>
          <a:bodyPr lIns="0" tIns="0" rIns="0" bIns="0">
            <a:spAutoFit/>
          </a:bodyPr>
          <a:lstStyle/>
          <a:p>
            <a:pPr defTabSz="381000" eaLnBrk="1" hangingPunct="1"/>
            <a:r>
              <a:rPr lang="en-US" altLang="en-US" b="1" u="sng" dirty="0" smtClean="0">
                <a:solidFill>
                  <a:srgbClr val="A0D0FF"/>
                </a:solidFill>
                <a:latin typeface="Arial Narrow" panose="020B0606020202030204" pitchFamily="34" charset="0"/>
              </a:rPr>
              <a:t>Baptism is NOT required fo</a:t>
            </a:r>
            <a:r>
              <a:rPr lang="en-US" altLang="en-US" b="1" u="sng" dirty="0" smtClean="0">
                <a:solidFill>
                  <a:srgbClr val="A0D0FF"/>
                </a:solidFill>
                <a:latin typeface="Arial Narrow" panose="020B0606020202030204" pitchFamily="34" charset="0"/>
              </a:rPr>
              <a:t>r Salvation</a:t>
            </a:r>
            <a:endParaRPr lang="en-US" altLang="en-US" sz="3600" b="1" dirty="0" smtClean="0">
              <a:solidFill>
                <a:srgbClr val="FFFF99"/>
              </a:solidFill>
              <a:latin typeface="Arial Narrow" panose="020B0606020202030204" pitchFamily="34" charset="0"/>
            </a:endParaRPr>
          </a:p>
        </p:txBody>
      </p:sp>
      <p:sp>
        <p:nvSpPr>
          <p:cNvPr id="6150" name="Rectangle 6"/>
          <p:cNvSpPr>
            <a:spLocks noGrp="1" noChangeArrowheads="1"/>
          </p:cNvSpPr>
          <p:nvPr>
            <p:ph type="body" idx="4294967295"/>
          </p:nvPr>
        </p:nvSpPr>
        <p:spPr>
          <a:xfrm>
            <a:off x="0" y="762000"/>
            <a:ext cx="9144000" cy="5943600"/>
          </a:xfrm>
          <a:noFill/>
        </p:spPr>
        <p:txBody>
          <a:bodyPr/>
          <a:lstStyle/>
          <a:p>
            <a:pPr eaLnBrk="1" hangingPunct="1"/>
            <a:r>
              <a:rPr lang="en-US" altLang="en-US" sz="4400" b="1" dirty="0" smtClean="0">
                <a:solidFill>
                  <a:srgbClr val="FFFFFF"/>
                </a:solidFill>
                <a:latin typeface="Arial Narrow" panose="020B0606020202030204" pitchFamily="34" charset="0"/>
              </a:rPr>
              <a:t>Acts 2:38 – can / should be translated as repent, be baptized </a:t>
            </a:r>
            <a:r>
              <a:rPr lang="en-US" altLang="en-US" sz="4400" b="1" i="1" dirty="0" smtClean="0">
                <a:solidFill>
                  <a:srgbClr val="FFFFFF"/>
                </a:solidFill>
                <a:latin typeface="Arial Narrow" panose="020B0606020202030204" pitchFamily="34" charset="0"/>
              </a:rPr>
              <a:t>“because of / on the occasion of forgiveness of sins.” </a:t>
            </a:r>
          </a:p>
          <a:p>
            <a:pPr eaLnBrk="1" hangingPunct="1"/>
            <a:r>
              <a:rPr lang="en-US" altLang="en-US" sz="4400" b="1" dirty="0" smtClean="0">
                <a:solidFill>
                  <a:srgbClr val="FFFFFF"/>
                </a:solidFill>
                <a:latin typeface="Arial Narrow" panose="020B0606020202030204" pitchFamily="34" charset="0"/>
              </a:rPr>
              <a:t>Forgiveness of sin is linked with repentance independent of baptism</a:t>
            </a:r>
          </a:p>
          <a:p>
            <a:pPr eaLnBrk="1" hangingPunct="1"/>
            <a:r>
              <a:rPr lang="en-US" altLang="en-US" sz="4400" b="1" dirty="0" smtClean="0">
                <a:solidFill>
                  <a:srgbClr val="FFFFFF"/>
                </a:solidFill>
                <a:latin typeface="Arial Narrow" panose="020B0606020202030204" pitchFamily="34" charset="0"/>
              </a:rPr>
              <a:t>It is baptism of the Holy Spirit that places you in the body of Christ &amp; seals you (1 Cor. 12:13; Eph. 1:13)</a:t>
            </a:r>
            <a:endParaRPr lang="en-US" altLang="en-US" sz="4400" b="1" dirty="0" smtClean="0">
              <a:solidFill>
                <a:srgbClr val="FFFFFF"/>
              </a:solidFill>
              <a:latin typeface="Arial Narrow" panose="020B0606020202030204" pitchFamily="34" charset="0"/>
            </a:endParaRPr>
          </a:p>
        </p:txBody>
      </p:sp>
    </p:spTree>
    <p:extLst>
      <p:ext uri="{BB962C8B-B14F-4D97-AF65-F5344CB8AC3E}">
        <p14:creationId xmlns:p14="http://schemas.microsoft.com/office/powerpoint/2010/main" val="1947668408"/>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150">
                                            <p:txEl>
                                              <p:pRg st="0" end="0"/>
                                            </p:txEl>
                                          </p:spTgt>
                                        </p:tgtEl>
                                        <p:attrNameLst>
                                          <p:attrName>style.visibility</p:attrName>
                                        </p:attrNameLst>
                                      </p:cBhvr>
                                      <p:to>
                                        <p:strVal val="visible"/>
                                      </p:to>
                                    </p:set>
                                    <p:anim calcmode="lin" valueType="num">
                                      <p:cBhvr additive="base">
                                        <p:cTn id="11"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5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0">
                                            <p:txEl>
                                              <p:pRg st="0" end="0"/>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50">
                                            <p:txEl>
                                              <p:pRg st="1" end="1"/>
                                            </p:txEl>
                                          </p:spTgt>
                                        </p:tgtEl>
                                        <p:attrNameLst>
                                          <p:attrName>style.visibility</p:attrName>
                                        </p:attrNameLst>
                                      </p:cBhvr>
                                      <p:to>
                                        <p:strVal val="visible"/>
                                      </p:to>
                                    </p:set>
                                    <p:anim calcmode="lin" valueType="num">
                                      <p:cBhvr additive="base">
                                        <p:cTn id="17"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50">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0">
                                            <p:txEl>
                                              <p:pRg st="1" end="1"/>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150">
                                            <p:txEl>
                                              <p:pRg st="2" end="2"/>
                                            </p:txEl>
                                          </p:spTgt>
                                        </p:tgtEl>
                                        <p:attrNameLst>
                                          <p:attrName>style.visibility</p:attrName>
                                        </p:attrNameLst>
                                      </p:cBhvr>
                                      <p:to>
                                        <p:strVal val="visible"/>
                                      </p:to>
                                    </p:set>
                                    <p:anim calcmode="lin" valueType="num">
                                      <p:cBhvr additive="base">
                                        <p:cTn id="23" dur="500" fill="hold"/>
                                        <p:tgtEl>
                                          <p:spTgt spid="6150">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15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00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018" y="20370"/>
            <a:ext cx="9144000" cy="677108"/>
          </a:xfrm>
          <a:noFill/>
        </p:spPr>
        <p:txBody>
          <a:bodyPr lIns="0" tIns="0" rIns="0" bIns="0">
            <a:spAutoFit/>
          </a:bodyPr>
          <a:lstStyle/>
          <a:p>
            <a:pPr defTabSz="381000" eaLnBrk="1" hangingPunct="1"/>
            <a:r>
              <a:rPr lang="en-US" altLang="en-US" b="1" u="sng" dirty="0" smtClean="0">
                <a:solidFill>
                  <a:srgbClr val="A0D0FF"/>
                </a:solidFill>
                <a:latin typeface="Arial Narrow" panose="020B0606020202030204" pitchFamily="34" charset="0"/>
              </a:rPr>
              <a:t>Baptism is NOT required fo</a:t>
            </a:r>
            <a:r>
              <a:rPr lang="en-US" altLang="en-US" b="1" u="sng" dirty="0" smtClean="0">
                <a:solidFill>
                  <a:srgbClr val="A0D0FF"/>
                </a:solidFill>
                <a:latin typeface="Arial Narrow" panose="020B0606020202030204" pitchFamily="34" charset="0"/>
              </a:rPr>
              <a:t>r Salvation</a:t>
            </a:r>
            <a:endParaRPr lang="en-US" altLang="en-US" sz="3600" b="1" dirty="0" smtClean="0">
              <a:solidFill>
                <a:srgbClr val="FFFF99"/>
              </a:solidFill>
              <a:latin typeface="Arial Narrow" panose="020B0606020202030204" pitchFamily="34" charset="0"/>
            </a:endParaRPr>
          </a:p>
        </p:txBody>
      </p:sp>
      <p:sp>
        <p:nvSpPr>
          <p:cNvPr id="6150" name="Rectangle 6"/>
          <p:cNvSpPr>
            <a:spLocks noGrp="1" noChangeArrowheads="1"/>
          </p:cNvSpPr>
          <p:nvPr>
            <p:ph type="body" idx="4294967295"/>
          </p:nvPr>
        </p:nvSpPr>
        <p:spPr>
          <a:xfrm>
            <a:off x="0" y="762000"/>
            <a:ext cx="9144000" cy="5943600"/>
          </a:xfrm>
          <a:noFill/>
        </p:spPr>
        <p:txBody>
          <a:bodyPr/>
          <a:lstStyle/>
          <a:p>
            <a:pPr eaLnBrk="1" hangingPunct="1"/>
            <a:r>
              <a:rPr lang="en-US" altLang="en-US" sz="4400" b="1" dirty="0" smtClean="0">
                <a:solidFill>
                  <a:srgbClr val="FFFFFF"/>
                </a:solidFill>
                <a:latin typeface="Arial Narrow" panose="020B0606020202030204" pitchFamily="34" charset="0"/>
              </a:rPr>
              <a:t>Baptism is not mentioned in many of gospel presentations in epistles or at all in 1 John</a:t>
            </a:r>
          </a:p>
          <a:p>
            <a:pPr eaLnBrk="1" hangingPunct="1"/>
            <a:r>
              <a:rPr lang="en-US" altLang="en-US" sz="4400" b="1" dirty="0" smtClean="0">
                <a:solidFill>
                  <a:srgbClr val="FFFFFF"/>
                </a:solidFill>
                <a:latin typeface="Arial Narrow" panose="020B0606020202030204" pitchFamily="34" charset="0"/>
              </a:rPr>
              <a:t>Paul could not say </a:t>
            </a:r>
            <a:r>
              <a:rPr lang="en-US" altLang="en-US" sz="4400" b="1" i="1" dirty="0" smtClean="0">
                <a:solidFill>
                  <a:srgbClr val="FFFFFF"/>
                </a:solidFill>
                <a:latin typeface="Arial Narrow" panose="020B0606020202030204" pitchFamily="34" charset="0"/>
              </a:rPr>
              <a:t>“Christ did not send me to baptize”</a:t>
            </a:r>
            <a:r>
              <a:rPr lang="en-US" altLang="en-US" sz="4400" b="1" dirty="0" smtClean="0">
                <a:solidFill>
                  <a:srgbClr val="FFFFFF"/>
                </a:solidFill>
                <a:latin typeface="Arial Narrow" panose="020B0606020202030204" pitchFamily="34" charset="0"/>
              </a:rPr>
              <a:t> if it was a condition of salvation (1 Cor. 1:17)</a:t>
            </a:r>
          </a:p>
          <a:p>
            <a:pPr eaLnBrk="1" hangingPunct="1"/>
            <a:r>
              <a:rPr lang="en-US" altLang="en-US" sz="4400" b="1" dirty="0" smtClean="0">
                <a:solidFill>
                  <a:srgbClr val="FFFFFF"/>
                </a:solidFill>
                <a:latin typeface="Arial Narrow" panose="020B0606020202030204" pitchFamily="34" charset="0"/>
              </a:rPr>
              <a:t>Those who heard Peter’s sermon would connect it to the Baptism of John</a:t>
            </a:r>
            <a:endParaRPr lang="en-US" altLang="en-US" sz="4400" b="1" dirty="0" smtClean="0">
              <a:solidFill>
                <a:srgbClr val="FFFFFF"/>
              </a:solidFill>
              <a:latin typeface="Arial Narrow" panose="020B0606020202030204" pitchFamily="34" charset="0"/>
            </a:endParaRPr>
          </a:p>
        </p:txBody>
      </p:sp>
    </p:spTree>
    <p:extLst>
      <p:ext uri="{BB962C8B-B14F-4D97-AF65-F5344CB8AC3E}">
        <p14:creationId xmlns:p14="http://schemas.microsoft.com/office/powerpoint/2010/main" val="32850515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par>
                          <p:cTn id="7" fill="hold" nodeType="withGroup">
                            <p:stCondLst>
                              <p:cond delay="0"/>
                            </p:stCondLst>
                            <p:childTnLst>
                              <p:par>
                                <p:cTn id="8" presetID="2" presetClass="entr" presetSubtype="8" fill="hold" grpId="0" nodeType="afterEffect">
                                  <p:stCondLst>
                                    <p:cond delay="0"/>
                                  </p:stCondLst>
                                  <p:childTnLst>
                                    <p:set>
                                      <p:cBhvr>
                                        <p:cTn id="9" dur="1" fill="hold">
                                          <p:stCondLst>
                                            <p:cond delay="0"/>
                                          </p:stCondLst>
                                        </p:cTn>
                                        <p:tgtEl>
                                          <p:spTgt spid="6150">
                                            <p:txEl>
                                              <p:pRg st="0" end="0"/>
                                            </p:txEl>
                                          </p:spTgt>
                                        </p:tgtEl>
                                        <p:attrNameLst>
                                          <p:attrName>style.visibility</p:attrName>
                                        </p:attrNameLst>
                                      </p:cBhvr>
                                      <p:to>
                                        <p:strVal val="visible"/>
                                      </p:to>
                                    </p:set>
                                    <p:anim calcmode="lin" valueType="num">
                                      <p:cBhvr additive="base">
                                        <p:cTn id="10"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15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0">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150">
                                            <p:txEl>
                                              <p:pRg st="1" end="1"/>
                                            </p:txEl>
                                          </p:spTgt>
                                        </p:tgtEl>
                                        <p:attrNameLst>
                                          <p:attrName>style.visibility</p:attrName>
                                        </p:attrNameLst>
                                      </p:cBhvr>
                                      <p:to>
                                        <p:strVal val="visible"/>
                                      </p:to>
                                    </p:set>
                                    <p:anim calcmode="lin" valueType="num">
                                      <p:cBhvr additive="base">
                                        <p:cTn id="16"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150">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0">
                                            <p:txEl>
                                              <p:pRg st="1" end="1"/>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150">
                                            <p:txEl>
                                              <p:pRg st="2" end="2"/>
                                            </p:txEl>
                                          </p:spTgt>
                                        </p:tgtEl>
                                        <p:attrNameLst>
                                          <p:attrName>style.visibility</p:attrName>
                                        </p:attrNameLst>
                                      </p:cBhvr>
                                      <p:to>
                                        <p:strVal val="visible"/>
                                      </p:to>
                                    </p:set>
                                    <p:anim calcmode="lin" valueType="num">
                                      <p:cBhvr additive="base">
                                        <p:cTn id="22" dur="500" fill="hold"/>
                                        <p:tgtEl>
                                          <p:spTgt spid="6150">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15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Motivations</a:t>
            </a:r>
            <a:endParaRPr lang="en-US" sz="3600" b="1" dirty="0" smtClean="0">
              <a:solidFill>
                <a:srgbClr val="FFFF99"/>
              </a:solidFill>
              <a:latin typeface="Arial Narrow" pitchFamily="34" charset="0"/>
            </a:endParaRPr>
          </a:p>
        </p:txBody>
      </p:sp>
      <p:sp>
        <p:nvSpPr>
          <p:cNvPr id="60419" name="Rectangle 3"/>
          <p:cNvSpPr>
            <a:spLocks noGrp="1" noChangeArrowheads="1"/>
          </p:cNvSpPr>
          <p:nvPr>
            <p:ph type="body" idx="4294967295"/>
          </p:nvPr>
        </p:nvSpPr>
        <p:spPr>
          <a:xfrm>
            <a:off x="0" y="762000"/>
            <a:ext cx="9144000" cy="6096000"/>
          </a:xfrm>
          <a:noFill/>
        </p:spPr>
        <p:txBody>
          <a:bodyPr/>
          <a:lstStyle/>
          <a:p>
            <a:pPr eaLnBrk="1" hangingPunct="1"/>
            <a:r>
              <a:rPr lang="en-US" sz="4400" b="1" dirty="0" smtClean="0">
                <a:solidFill>
                  <a:srgbClr val="FFFFFF"/>
                </a:solidFill>
                <a:latin typeface="Arial Narrow" pitchFamily="34" charset="0"/>
              </a:rPr>
              <a:t>Genuine professions of faith will result in being baptized because the repentant believer wants to obey Jesus</a:t>
            </a:r>
          </a:p>
          <a:p>
            <a:pPr eaLnBrk="1" hangingPunct="1"/>
            <a:r>
              <a:rPr lang="en-US" sz="4400" b="1" dirty="0" smtClean="0">
                <a:solidFill>
                  <a:srgbClr val="FFFFFF"/>
                </a:solidFill>
                <a:latin typeface="Arial Narrow" pitchFamily="34" charset="0"/>
              </a:rPr>
              <a:t>A profession of faith with a refusal to be baptized calls into serious question the nature of the belief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 calcmode="lin" valueType="num">
                                      <p:cBhvr>
                                        <p:cTn id="10"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60419">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60419">
                                            <p:txEl>
                                              <p:pRg st="0" end="0"/>
                                            </p:txEl>
                                          </p:spTgt>
                                        </p:tgtEl>
                                      </p:cBhvr>
                                    </p:animEffect>
                                  </p:childTnLst>
                                  <p:subTnLst>
                                    <p:animClr clrSpc="rgb" dir="cw">
                                      <p:cBhvr override="childStyle">
                                        <p:cTn dur="1" fill="hold" display="0" masterRel="nextClick" afterEffect="1"/>
                                        <p:tgtEl>
                                          <p:spTgt spid="60419">
                                            <p:txEl>
                                              <p:pRg st="0" end="0"/>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 calcmode="lin" valueType="num">
                                      <p:cBhvr>
                                        <p:cTn id="17"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0419">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ctrTitle" idx="4294967295"/>
          </p:nvPr>
        </p:nvSpPr>
        <p:spPr>
          <a:xfrm>
            <a:off x="433388" y="1838325"/>
            <a:ext cx="8240712" cy="2468563"/>
          </a:xfrm>
          <a:noFill/>
        </p:spPr>
        <p:txBody>
          <a:bodyPr lIns="0" tIns="0" rIns="0" bIns="0">
            <a:spAutoFit/>
          </a:bodyPr>
          <a:lstStyle/>
          <a:p>
            <a:pPr defTabSz="381000" eaLnBrk="1" hangingPunct="1"/>
            <a:r>
              <a:rPr lang="en-US" sz="7200" b="1" smtClean="0">
                <a:solidFill>
                  <a:srgbClr val="A0D0FF"/>
                </a:solidFill>
                <a:latin typeface="Times New Roman" pitchFamily="18" charset="0"/>
                <a:cs typeface="Times New Roman" pitchFamily="18" charset="0"/>
              </a:rPr>
              <a:t>Grace Bible Church</a:t>
            </a:r>
            <a:r>
              <a:rPr lang="en-US" sz="7200" b="1" i="0" smtClean="0">
                <a:solidFill>
                  <a:srgbClr val="A0D0FF"/>
                </a:solidFill>
                <a:latin typeface="Times New Roman" pitchFamily="18" charset="0"/>
                <a:cs typeface="Times New Roman" pitchFamily="18" charset="0"/>
              </a:rPr>
              <a:t/>
            </a:r>
            <a:br>
              <a:rPr lang="en-US" sz="7200" b="1" i="0" smtClean="0">
                <a:solidFill>
                  <a:srgbClr val="A0D0FF"/>
                </a:solidFill>
                <a:latin typeface="Times New Roman" pitchFamily="18" charset="0"/>
                <a:cs typeface="Times New Roman" pitchFamily="18" charset="0"/>
              </a:rPr>
            </a:br>
            <a:r>
              <a:rPr lang="en-US" sz="5400" b="1" i="0" smtClean="0">
                <a:solidFill>
                  <a:srgbClr val="A0D0FF"/>
                </a:solidFill>
                <a:latin typeface="Times New Roman" pitchFamily="18" charset="0"/>
                <a:cs typeface="Times New Roman" pitchFamily="18" charset="0"/>
              </a:rPr>
              <a:t> </a:t>
            </a:r>
            <a:r>
              <a:rPr lang="en-US" sz="3600" b="1" smtClean="0">
                <a:solidFill>
                  <a:srgbClr val="FFFF90"/>
                </a:solidFill>
                <a:latin typeface="Times New Roman" pitchFamily="18" charset="0"/>
                <a:cs typeface="Times New Roman" pitchFamily="18" charset="0"/>
              </a:rPr>
              <a:t>Glorifying God </a:t>
            </a:r>
            <a:br>
              <a:rPr lang="en-US" sz="3600" b="1" smtClean="0">
                <a:solidFill>
                  <a:srgbClr val="FFFF90"/>
                </a:solidFill>
                <a:latin typeface="Times New Roman" pitchFamily="18" charset="0"/>
                <a:cs typeface="Times New Roman" pitchFamily="18" charset="0"/>
              </a:rPr>
            </a:br>
            <a:r>
              <a:rPr lang="en-US" sz="3600" b="1" smtClean="0">
                <a:solidFill>
                  <a:srgbClr val="FFFF90"/>
                </a:solidFill>
                <a:latin typeface="Times New Roman" pitchFamily="18" charset="0"/>
                <a:cs typeface="Times New Roman" pitchFamily="18" charset="0"/>
              </a:rPr>
              <a:t>by Making Disciples of Jesus Christ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0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How to Make Disciples: Baptism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Selected Scriptures</a:t>
            </a:r>
          </a:p>
        </p:txBody>
      </p:sp>
      <p:sp>
        <p:nvSpPr>
          <p:cNvPr id="6150" name="Rectangle 6"/>
          <p:cNvSpPr>
            <a:spLocks noGrp="1" noChangeArrowheads="1"/>
          </p:cNvSpPr>
          <p:nvPr>
            <p:ph type="body" idx="4294967295"/>
          </p:nvPr>
        </p:nvSpPr>
        <p:spPr>
          <a:xfrm>
            <a:off x="0" y="1143000"/>
            <a:ext cx="9144000" cy="5562600"/>
          </a:xfrm>
          <a:noFill/>
        </p:spPr>
        <p:txBody>
          <a:bodyPr/>
          <a:lstStyle/>
          <a:p>
            <a:pPr eaLnBrk="1" hangingPunct="1"/>
            <a:r>
              <a:rPr lang="en-US" sz="4400" b="1" dirty="0" smtClean="0">
                <a:solidFill>
                  <a:srgbClr val="FFFFFF"/>
                </a:solidFill>
                <a:latin typeface="Arial Narrow" pitchFamily="34" charset="0"/>
              </a:rPr>
              <a:t>The Great Commission can be fulfilled because Jesus has all authority - He is able to enable the available</a:t>
            </a:r>
          </a:p>
          <a:p>
            <a:pPr eaLnBrk="1" hangingPunct="1"/>
            <a:r>
              <a:rPr lang="en-US" sz="4400" b="1" dirty="0" smtClean="0">
                <a:solidFill>
                  <a:srgbClr val="FFFFFF"/>
                </a:solidFill>
                <a:latin typeface="Arial Narrow" pitchFamily="34" charset="0"/>
              </a:rPr>
              <a:t>Command to make disciples</a:t>
            </a:r>
            <a:r>
              <a:rPr lang="en-US" sz="4400" b="1" dirty="0" smtClean="0">
                <a:solidFill>
                  <a:srgbClr val="FFFFFF"/>
                </a:solidFill>
                <a:latin typeface="Arial Narrow" pitchFamily="34" charset="0"/>
              </a:rPr>
              <a:t> </a:t>
            </a:r>
            <a:r>
              <a:rPr lang="en-US" sz="4400" b="1" dirty="0" smtClean="0">
                <a:solidFill>
                  <a:srgbClr val="FFFFFF"/>
                </a:solidFill>
                <a:latin typeface="Arial Narrow" pitchFamily="34" charset="0"/>
              </a:rPr>
              <a:t>fulfilled by:</a:t>
            </a:r>
          </a:p>
          <a:p>
            <a:pPr lvl="1" indent="0" eaLnBrk="1" hangingPunct="1">
              <a:buNone/>
            </a:pPr>
            <a:r>
              <a:rPr lang="en-US" sz="4400" b="1" dirty="0" smtClean="0">
                <a:solidFill>
                  <a:srgbClr val="FFFFFF"/>
                </a:solidFill>
                <a:latin typeface="Arial Narrow" pitchFamily="34" charset="0"/>
              </a:rPr>
              <a:t>1) Going into all the world. </a:t>
            </a:r>
          </a:p>
          <a:p>
            <a:pPr lvl="1" indent="0" eaLnBrk="1" hangingPunct="1">
              <a:buNone/>
            </a:pPr>
            <a:r>
              <a:rPr lang="en-US" sz="4400" b="1" dirty="0" smtClean="0">
                <a:solidFill>
                  <a:srgbClr val="FFFFFF"/>
                </a:solidFill>
                <a:latin typeface="Arial Narrow" pitchFamily="34" charset="0"/>
              </a:rPr>
              <a:t>2) Baptizing those who believe. </a:t>
            </a:r>
          </a:p>
          <a:p>
            <a:pPr lvl="1" indent="0" eaLnBrk="1" hangingPunct="1">
              <a:buNone/>
            </a:pPr>
            <a:r>
              <a:rPr lang="en-US" sz="4400" b="1" dirty="0" smtClean="0">
                <a:solidFill>
                  <a:srgbClr val="FFFFFF"/>
                </a:solidFill>
                <a:latin typeface="Arial Narrow" pitchFamily="34" charset="0"/>
              </a:rPr>
              <a:t>3) Teaching them to obey Jesus</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150">
                                            <p:txEl>
                                              <p:pRg st="0" end="0"/>
                                            </p:txEl>
                                          </p:spTgt>
                                        </p:tgtEl>
                                        <p:attrNameLst>
                                          <p:attrName>style.visibility</p:attrName>
                                        </p:attrNameLst>
                                      </p:cBhvr>
                                      <p:to>
                                        <p:strVal val="visible"/>
                                      </p:to>
                                    </p:set>
                                    <p:anim calcmode="lin" valueType="num">
                                      <p:cBhvr additive="base">
                                        <p:cTn id="11"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5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0">
                                            <p:txEl>
                                              <p:pRg st="0" end="0"/>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50">
                                            <p:txEl>
                                              <p:pRg st="1" end="1"/>
                                            </p:txEl>
                                          </p:spTgt>
                                        </p:tgtEl>
                                        <p:attrNameLst>
                                          <p:attrName>style.visibility</p:attrName>
                                        </p:attrNameLst>
                                      </p:cBhvr>
                                      <p:to>
                                        <p:strVal val="visible"/>
                                      </p:to>
                                    </p:set>
                                    <p:anim calcmode="lin" valueType="num">
                                      <p:cBhvr additive="base">
                                        <p:cTn id="17"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5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1000"/>
                                  </p:stCondLst>
                                  <p:childTnLst>
                                    <p:set>
                                      <p:cBhvr>
                                        <p:cTn id="21" dur="1" fill="hold">
                                          <p:stCondLst>
                                            <p:cond delay="0"/>
                                          </p:stCondLst>
                                        </p:cTn>
                                        <p:tgtEl>
                                          <p:spTgt spid="6150">
                                            <p:txEl>
                                              <p:pRg st="2" end="2"/>
                                            </p:txEl>
                                          </p:spTgt>
                                        </p:tgtEl>
                                        <p:attrNameLst>
                                          <p:attrName>style.visibility</p:attrName>
                                        </p:attrNameLst>
                                      </p:cBhvr>
                                      <p:to>
                                        <p:strVal val="visible"/>
                                      </p:to>
                                    </p:set>
                                    <p:anim calcmode="lin" valueType="num">
                                      <p:cBhvr additive="base">
                                        <p:cTn id="22" dur="500" fill="hold"/>
                                        <p:tgtEl>
                                          <p:spTgt spid="6150">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15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1000"/>
                                  </p:stCondLst>
                                  <p:childTnLst>
                                    <p:set>
                                      <p:cBhvr>
                                        <p:cTn id="26" dur="1" fill="hold">
                                          <p:stCondLst>
                                            <p:cond delay="0"/>
                                          </p:stCondLst>
                                        </p:cTn>
                                        <p:tgtEl>
                                          <p:spTgt spid="6150">
                                            <p:txEl>
                                              <p:pRg st="3" end="3"/>
                                            </p:txEl>
                                          </p:spTgt>
                                        </p:tgtEl>
                                        <p:attrNameLst>
                                          <p:attrName>style.visibility</p:attrName>
                                        </p:attrNameLst>
                                      </p:cBhvr>
                                      <p:to>
                                        <p:strVal val="visible"/>
                                      </p:to>
                                    </p:set>
                                    <p:anim calcmode="lin" valueType="num">
                                      <p:cBhvr additive="base">
                                        <p:cTn id="27" dur="500" fill="hold"/>
                                        <p:tgtEl>
                                          <p:spTgt spid="6150">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15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fill="hold" grpId="0" nodeType="afterEffect">
                                  <p:stCondLst>
                                    <p:cond delay="1000"/>
                                  </p:stCondLst>
                                  <p:childTnLst>
                                    <p:set>
                                      <p:cBhvr>
                                        <p:cTn id="31" dur="1" fill="hold">
                                          <p:stCondLst>
                                            <p:cond delay="0"/>
                                          </p:stCondLst>
                                        </p:cTn>
                                        <p:tgtEl>
                                          <p:spTgt spid="6150">
                                            <p:txEl>
                                              <p:pRg st="4" end="4"/>
                                            </p:txEl>
                                          </p:spTgt>
                                        </p:tgtEl>
                                        <p:attrNameLst>
                                          <p:attrName>style.visibility</p:attrName>
                                        </p:attrNameLst>
                                      </p:cBhvr>
                                      <p:to>
                                        <p:strVal val="visible"/>
                                      </p:to>
                                    </p:set>
                                    <p:anim calcmode="lin" valueType="num">
                                      <p:cBhvr additive="base">
                                        <p:cTn id="32" dur="500" fill="hold"/>
                                        <p:tgtEl>
                                          <p:spTgt spid="6150">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15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How to Make Disciples: Baptism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Selected Scriptures</a:t>
            </a:r>
          </a:p>
        </p:txBody>
      </p:sp>
      <p:sp>
        <p:nvSpPr>
          <p:cNvPr id="6150" name="Rectangle 6"/>
          <p:cNvSpPr>
            <a:spLocks noGrp="1" noChangeArrowheads="1"/>
          </p:cNvSpPr>
          <p:nvPr>
            <p:ph type="body" idx="4294967295"/>
          </p:nvPr>
        </p:nvSpPr>
        <p:spPr>
          <a:xfrm>
            <a:off x="0" y="1143000"/>
            <a:ext cx="9144000" cy="5562600"/>
          </a:xfrm>
          <a:noFill/>
        </p:spPr>
        <p:txBody>
          <a:bodyPr/>
          <a:lstStyle/>
          <a:p>
            <a:pPr eaLnBrk="1" hangingPunct="1"/>
            <a:r>
              <a:rPr lang="en-US" sz="4400" b="1" dirty="0" smtClean="0">
                <a:solidFill>
                  <a:srgbClr val="FFFFFF"/>
                </a:solidFill>
                <a:latin typeface="Arial Narrow" pitchFamily="34" charset="0"/>
              </a:rPr>
              <a:t>Evangelism is going into all the world to faithfully proclaim the good news of Jesus Christ to sinners</a:t>
            </a:r>
          </a:p>
          <a:p>
            <a:pPr eaLnBrk="1" hangingPunct="1"/>
            <a:r>
              <a:rPr lang="en-US" sz="4400" b="1" dirty="0" smtClean="0">
                <a:solidFill>
                  <a:srgbClr val="FFFFFF"/>
                </a:solidFill>
                <a:latin typeface="Arial Narrow" pitchFamily="34" charset="0"/>
              </a:rPr>
              <a:t>Be bold in your witness of Christ, yet sensitive to speak the truth in love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6150">
                                            <p:txEl>
                                              <p:pRg st="0" end="0"/>
                                            </p:txEl>
                                          </p:spTgt>
                                        </p:tgtEl>
                                        <p:attrNameLst>
                                          <p:attrName>style.visibility</p:attrName>
                                        </p:attrNameLst>
                                      </p:cBhvr>
                                      <p:to>
                                        <p:strVal val="visible"/>
                                      </p:to>
                                    </p:set>
                                    <p:anim calcmode="lin" valueType="num">
                                      <p:cBhvr additive="base">
                                        <p:cTn id="10"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15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0">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150">
                                            <p:txEl>
                                              <p:pRg st="1" end="1"/>
                                            </p:txEl>
                                          </p:spTgt>
                                        </p:tgtEl>
                                        <p:attrNameLst>
                                          <p:attrName>style.visibility</p:attrName>
                                        </p:attrNameLst>
                                      </p:cBhvr>
                                      <p:to>
                                        <p:strVal val="visible"/>
                                      </p:to>
                                    </p:set>
                                    <p:anim calcmode="lin" valueType="num">
                                      <p:cBhvr additive="base">
                                        <p:cTn id="16"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15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0" y="-5953"/>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How to Make Disciples: Baptism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Selected Scriptures</a:t>
            </a:r>
          </a:p>
        </p:txBody>
      </p:sp>
      <p:sp>
        <p:nvSpPr>
          <p:cNvPr id="6150" name="Rectangle 6"/>
          <p:cNvSpPr>
            <a:spLocks noGrp="1" noChangeArrowheads="1"/>
          </p:cNvSpPr>
          <p:nvPr>
            <p:ph type="body" idx="4294967295"/>
          </p:nvPr>
        </p:nvSpPr>
        <p:spPr>
          <a:xfrm>
            <a:off x="0" y="1143000"/>
            <a:ext cx="9144000" cy="5562600"/>
          </a:xfrm>
          <a:noFill/>
        </p:spPr>
        <p:txBody>
          <a:bodyPr/>
          <a:lstStyle/>
          <a:p>
            <a:pPr eaLnBrk="1" hangingPunct="1"/>
            <a:r>
              <a:rPr lang="en-US" sz="4400" b="1" dirty="0" smtClean="0">
                <a:solidFill>
                  <a:srgbClr val="FFFFFF"/>
                </a:solidFill>
                <a:latin typeface="Arial Narrow" pitchFamily="34" charset="0"/>
              </a:rPr>
              <a:t>Jesus caught people’s interest and invited them to learn more - we are to do the same</a:t>
            </a:r>
          </a:p>
          <a:p>
            <a:pPr eaLnBrk="1" hangingPunct="1"/>
            <a:r>
              <a:rPr lang="en-US" sz="4400" b="1" dirty="0" smtClean="0">
                <a:solidFill>
                  <a:srgbClr val="FFFFFF"/>
                </a:solidFill>
                <a:latin typeface="Arial Narrow" pitchFamily="34" charset="0"/>
              </a:rPr>
              <a:t>Do not fall into the trap of skewing the gospel (marketing it) in order to get people to respond positively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6150">
                                            <p:txEl>
                                              <p:pRg st="0" end="0"/>
                                            </p:txEl>
                                          </p:spTgt>
                                        </p:tgtEl>
                                        <p:attrNameLst>
                                          <p:attrName>style.visibility</p:attrName>
                                        </p:attrNameLst>
                                      </p:cBhvr>
                                      <p:to>
                                        <p:strVal val="visible"/>
                                      </p:to>
                                    </p:set>
                                    <p:anim calcmode="lin" valueType="num">
                                      <p:cBhvr additive="base">
                                        <p:cTn id="10"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15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0">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150">
                                            <p:txEl>
                                              <p:pRg st="1" end="1"/>
                                            </p:txEl>
                                          </p:spTgt>
                                        </p:tgtEl>
                                        <p:attrNameLst>
                                          <p:attrName>style.visibility</p:attrName>
                                        </p:attrNameLst>
                                      </p:cBhvr>
                                      <p:to>
                                        <p:strVal val="visible"/>
                                      </p:to>
                                    </p:set>
                                    <p:anim calcmode="lin" valueType="num">
                                      <p:cBhvr additive="base">
                                        <p:cTn id="16"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15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0" y="0"/>
            <a:ext cx="9144000" cy="1219200"/>
          </a:xfrm>
          <a:noFill/>
        </p:spPr>
        <p:txBody>
          <a:bodyPr lIns="0" tIns="0" rIns="0" bIns="0">
            <a:spAutoFit/>
          </a:bodyPr>
          <a:lstStyle/>
          <a:p>
            <a:pPr defTabSz="381000" eaLnBrk="1" hangingPunct="1"/>
            <a:r>
              <a:rPr lang="en-US" b="1" u="sng" dirty="0" smtClean="0">
                <a:solidFill>
                  <a:srgbClr val="A0D0FF"/>
                </a:solidFill>
                <a:latin typeface="Arial Narrow" pitchFamily="34" charset="0"/>
              </a:rPr>
              <a:t>How to Make Disciples: Baptism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Selected Scriptures</a:t>
            </a:r>
          </a:p>
        </p:txBody>
      </p:sp>
      <p:sp>
        <p:nvSpPr>
          <p:cNvPr id="51203" name="Rectangle 3"/>
          <p:cNvSpPr>
            <a:spLocks noGrp="1" noChangeArrowheads="1"/>
          </p:cNvSpPr>
          <p:nvPr>
            <p:ph type="body" idx="4294967295"/>
          </p:nvPr>
        </p:nvSpPr>
        <p:spPr>
          <a:xfrm>
            <a:off x="0" y="1143000"/>
            <a:ext cx="9144000" cy="5715000"/>
          </a:xfrm>
          <a:noFill/>
        </p:spPr>
        <p:txBody>
          <a:bodyPr/>
          <a:lstStyle/>
          <a:p>
            <a:pPr eaLnBrk="1" hangingPunct="1">
              <a:buNone/>
            </a:pPr>
            <a:r>
              <a:rPr lang="en-US" b="1" i="1" dirty="0" smtClean="0">
                <a:solidFill>
                  <a:srgbClr val="FFFFFF"/>
                </a:solidFill>
                <a:latin typeface="Arial Narrow" pitchFamily="34" charset="0"/>
              </a:rPr>
              <a:t>  Evangelism is the faithful explanation and application of the gospel message of Jesus Christ to sinful men in order that through the power of the Holy Spirit they may come to put their trust in God through Him, to accept Him as their savior, and serve Him as their King in the fellowship of His Church." 					</a:t>
            </a:r>
            <a:r>
              <a:rPr lang="en-US" b="1" dirty="0" smtClean="0">
                <a:solidFill>
                  <a:srgbClr val="FFFFFF"/>
                </a:solidFill>
                <a:latin typeface="Arial Narrow" pitchFamily="34" charset="0"/>
              </a:rPr>
              <a:t>J. I. Packer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51203">
                                            <p:txEl>
                                              <p:pRg st="0" end="0"/>
                                            </p:txEl>
                                          </p:spTgt>
                                        </p:tgtEl>
                                        <p:attrNameLst>
                                          <p:attrName>style.visibility</p:attrName>
                                        </p:attrNameLst>
                                      </p:cBhvr>
                                      <p:to>
                                        <p:strVal val="visible"/>
                                      </p:to>
                                    </p:set>
                                    <p:animEffect transition="in" filter="dissolve">
                                      <p:cBhvr>
                                        <p:cTn id="10"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0" y="0"/>
            <a:ext cx="9144000" cy="1219200"/>
          </a:xfrm>
          <a:noFill/>
        </p:spPr>
        <p:txBody>
          <a:bodyPr lIns="0" tIns="0" rIns="0" bIns="0">
            <a:spAutoFit/>
          </a:bodyPr>
          <a:lstStyle/>
          <a:p>
            <a:pPr defTabSz="381000" eaLnBrk="1" hangingPunct="1"/>
            <a:r>
              <a:rPr lang="en-US" b="1" u="sng" dirty="0" smtClean="0">
                <a:solidFill>
                  <a:srgbClr val="A0D0FF"/>
                </a:solidFill>
                <a:latin typeface="Arial Narrow" pitchFamily="34" charset="0"/>
              </a:rPr>
              <a:t>How to Make Disciples: Baptism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Selected Scriptures</a:t>
            </a:r>
          </a:p>
        </p:txBody>
      </p:sp>
      <p:sp>
        <p:nvSpPr>
          <p:cNvPr id="51203" name="Rectangle 3"/>
          <p:cNvSpPr>
            <a:spLocks noGrp="1" noChangeArrowheads="1"/>
          </p:cNvSpPr>
          <p:nvPr>
            <p:ph type="body" idx="4294967295"/>
          </p:nvPr>
        </p:nvSpPr>
        <p:spPr>
          <a:xfrm>
            <a:off x="0" y="1143000"/>
            <a:ext cx="9144000" cy="5715000"/>
          </a:xfrm>
          <a:noFill/>
        </p:spPr>
        <p:txBody>
          <a:bodyPr/>
          <a:lstStyle/>
          <a:p>
            <a:pPr eaLnBrk="1" hangingPunct="1"/>
            <a:r>
              <a:rPr lang="en-US" sz="4400" b="1" dirty="0" smtClean="0">
                <a:solidFill>
                  <a:srgbClr val="FFFFFF"/>
                </a:solidFill>
                <a:latin typeface="Arial Narrow" pitchFamily="34" charset="0"/>
              </a:rPr>
              <a:t>There will be varied responses to the gospel - the Parable of the </a:t>
            </a:r>
            <a:r>
              <a:rPr lang="en-US" sz="4400" b="1" dirty="0" err="1" smtClean="0">
                <a:solidFill>
                  <a:srgbClr val="FFFFFF"/>
                </a:solidFill>
                <a:latin typeface="Arial Narrow" pitchFamily="34" charset="0"/>
              </a:rPr>
              <a:t>Sower</a:t>
            </a:r>
            <a:r>
              <a:rPr lang="en-US" sz="4400" b="1" dirty="0" smtClean="0">
                <a:solidFill>
                  <a:srgbClr val="FFFFFF"/>
                </a:solidFill>
                <a:latin typeface="Arial Narrow" pitchFamily="34" charset="0"/>
              </a:rPr>
              <a:t>, Matthew 13:3-23</a:t>
            </a:r>
          </a:p>
          <a:p>
            <a:pPr eaLnBrk="1" hangingPunct="1"/>
            <a:r>
              <a:rPr lang="en-US" sz="4400" b="1" dirty="0" smtClean="0">
                <a:solidFill>
                  <a:srgbClr val="FFFFFF"/>
                </a:solidFill>
                <a:latin typeface="Arial Narrow" pitchFamily="34" charset="0"/>
              </a:rPr>
              <a:t>After hearing the gospel, some reject Christ immediately - snatched away by the devil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51203">
                                            <p:txEl>
                                              <p:pRg st="0" end="0"/>
                                            </p:txEl>
                                          </p:spTgt>
                                        </p:tgtEl>
                                        <p:attrNameLst>
                                          <p:attrName>style.visibility</p:attrName>
                                        </p:attrNameLst>
                                      </p:cBhvr>
                                      <p:to>
                                        <p:strVal val="visible"/>
                                      </p:to>
                                    </p:set>
                                    <p:animEffect transition="in" filter="dissolve">
                                      <p:cBhvr>
                                        <p:cTn id="10" dur="500"/>
                                        <p:tgtEl>
                                          <p:spTgt spid="51203">
                                            <p:txEl>
                                              <p:pRg st="0" end="0"/>
                                            </p:txEl>
                                          </p:spTgt>
                                        </p:tgtEl>
                                      </p:cBhvr>
                                    </p:animEffect>
                                  </p:childTnLst>
                                  <p:subTnLst>
                                    <p:animClr clrSpc="rgb" dir="cw">
                                      <p:cBhvr override="childStyle">
                                        <p:cTn dur="1" fill="hold" display="0" masterRel="nextClick" afterEffect="1"/>
                                        <p:tgtEl>
                                          <p:spTgt spid="51203">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dissolve">
                                      <p:cBhvr>
                                        <p:cTn id="15"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0" y="0"/>
            <a:ext cx="9144000" cy="1219200"/>
          </a:xfrm>
          <a:noFill/>
        </p:spPr>
        <p:txBody>
          <a:bodyPr lIns="0" tIns="0" rIns="0" bIns="0">
            <a:spAutoFit/>
          </a:bodyPr>
          <a:lstStyle/>
          <a:p>
            <a:pPr defTabSz="381000" eaLnBrk="1" hangingPunct="1"/>
            <a:r>
              <a:rPr lang="en-US" b="1" u="sng" dirty="0" smtClean="0">
                <a:solidFill>
                  <a:srgbClr val="A0D0FF"/>
                </a:solidFill>
                <a:latin typeface="Arial Narrow" pitchFamily="34" charset="0"/>
              </a:rPr>
              <a:t>How to Make Disciples: Baptism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Selected Scriptures</a:t>
            </a:r>
          </a:p>
        </p:txBody>
      </p:sp>
      <p:sp>
        <p:nvSpPr>
          <p:cNvPr id="51203" name="Rectangle 3"/>
          <p:cNvSpPr>
            <a:spLocks noGrp="1" noChangeArrowheads="1"/>
          </p:cNvSpPr>
          <p:nvPr>
            <p:ph type="body" idx="4294967295"/>
          </p:nvPr>
        </p:nvSpPr>
        <p:spPr>
          <a:xfrm>
            <a:off x="0" y="1143000"/>
            <a:ext cx="9144000" cy="5715000"/>
          </a:xfrm>
          <a:noFill/>
        </p:spPr>
        <p:txBody>
          <a:bodyPr/>
          <a:lstStyle/>
          <a:p>
            <a:pPr eaLnBrk="1" hangingPunct="1"/>
            <a:r>
              <a:rPr lang="en-US" sz="4400" b="1" dirty="0" smtClean="0">
                <a:solidFill>
                  <a:srgbClr val="FFFFFF"/>
                </a:solidFill>
                <a:latin typeface="Arial Narrow" pitchFamily="34" charset="0"/>
              </a:rPr>
              <a:t>Some initially respond, then turn away when they are rejected or persecution arises. They want an easy life.</a:t>
            </a:r>
          </a:p>
          <a:p>
            <a:pPr eaLnBrk="1" hangingPunct="1"/>
            <a:r>
              <a:rPr lang="en-US" sz="4400" b="1" dirty="0" smtClean="0">
                <a:solidFill>
                  <a:srgbClr val="FFFFFF"/>
                </a:solidFill>
                <a:latin typeface="Arial Narrow" pitchFamily="34" charset="0"/>
              </a:rPr>
              <a:t>Some initially respond, then eventually give up because they are more concerned about worldly things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51203">
                                            <p:txEl>
                                              <p:pRg st="0" end="0"/>
                                            </p:txEl>
                                          </p:spTgt>
                                        </p:tgtEl>
                                        <p:attrNameLst>
                                          <p:attrName>style.visibility</p:attrName>
                                        </p:attrNameLst>
                                      </p:cBhvr>
                                      <p:to>
                                        <p:strVal val="visible"/>
                                      </p:to>
                                    </p:set>
                                    <p:animEffect transition="in" filter="dissolve">
                                      <p:cBhvr>
                                        <p:cTn id="10" dur="500"/>
                                        <p:tgtEl>
                                          <p:spTgt spid="51203">
                                            <p:txEl>
                                              <p:pRg st="0" end="0"/>
                                            </p:txEl>
                                          </p:spTgt>
                                        </p:tgtEl>
                                      </p:cBhvr>
                                    </p:animEffect>
                                  </p:childTnLst>
                                  <p:subTnLst>
                                    <p:animClr clrSpc="rgb" dir="cw">
                                      <p:cBhvr override="childStyle">
                                        <p:cTn dur="1" fill="hold" display="0" masterRel="nextClick" afterEffect="1"/>
                                        <p:tgtEl>
                                          <p:spTgt spid="51203">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dissolve">
                                      <p:cBhvr>
                                        <p:cTn id="15"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0" y="0"/>
            <a:ext cx="9144000" cy="1219200"/>
          </a:xfrm>
          <a:noFill/>
        </p:spPr>
        <p:txBody>
          <a:bodyPr lIns="0" tIns="0" rIns="0" bIns="0">
            <a:spAutoFit/>
          </a:bodyPr>
          <a:lstStyle/>
          <a:p>
            <a:pPr defTabSz="381000" eaLnBrk="1" hangingPunct="1"/>
            <a:r>
              <a:rPr lang="en-US" b="1" u="sng" dirty="0" smtClean="0">
                <a:solidFill>
                  <a:srgbClr val="A0D0FF"/>
                </a:solidFill>
                <a:latin typeface="Arial Narrow" pitchFamily="34" charset="0"/>
              </a:rPr>
              <a:t>How to Make Disciples: Baptism</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Selected Scriptures</a:t>
            </a:r>
          </a:p>
        </p:txBody>
      </p:sp>
      <p:sp>
        <p:nvSpPr>
          <p:cNvPr id="51203" name="Rectangle 3"/>
          <p:cNvSpPr>
            <a:spLocks noGrp="1" noChangeArrowheads="1"/>
          </p:cNvSpPr>
          <p:nvPr>
            <p:ph type="body" idx="4294967295"/>
          </p:nvPr>
        </p:nvSpPr>
        <p:spPr>
          <a:xfrm>
            <a:off x="0" y="1143000"/>
            <a:ext cx="9144000" cy="5715000"/>
          </a:xfrm>
          <a:noFill/>
        </p:spPr>
        <p:txBody>
          <a:bodyPr/>
          <a:lstStyle/>
          <a:p>
            <a:pPr eaLnBrk="1" hangingPunct="1"/>
            <a:r>
              <a:rPr lang="en-US" sz="4400" b="1" dirty="0" smtClean="0">
                <a:solidFill>
                  <a:srgbClr val="FFFFFF"/>
                </a:solidFill>
                <a:latin typeface="Arial Narrow" pitchFamily="34" charset="0"/>
              </a:rPr>
              <a:t>Some respond and becoming spiritually alive and true disciples of Jesus who bear fruit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51203">
                                            <p:txEl>
                                              <p:pRg st="0" end="0"/>
                                            </p:txEl>
                                          </p:spTgt>
                                        </p:tgtEl>
                                        <p:attrNameLst>
                                          <p:attrName>style.visibility</p:attrName>
                                        </p:attrNameLst>
                                      </p:cBhvr>
                                      <p:to>
                                        <p:strVal val="visible"/>
                                      </p:to>
                                    </p:set>
                                    <p:animEffect transition="in" filter="dissolve">
                                      <p:cBhvr>
                                        <p:cTn id="10"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1</Template>
  <TotalTime>880</TotalTime>
  <Words>1119</Words>
  <Application>Microsoft Office PowerPoint</Application>
  <PresentationFormat>On-screen Show (4:3)</PresentationFormat>
  <Paragraphs>114</Paragraphs>
  <Slides>29</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Arial Narrow</vt:lpstr>
      <vt:lpstr>TekniaGreek</vt:lpstr>
      <vt:lpstr>Times New Roman</vt:lpstr>
      <vt:lpstr>Wingdings</vt:lpstr>
      <vt:lpstr>Custom Design</vt:lpstr>
      <vt:lpstr>3_Default Design</vt:lpstr>
      <vt:lpstr>1_Custom Design</vt:lpstr>
      <vt:lpstr>Grace Bible Church  Glorifying God  by Making Disciples of Jesus Christ</vt:lpstr>
      <vt:lpstr>A reminder to consider others Please:</vt:lpstr>
      <vt:lpstr>How to Make Disciples: Baptism Selected Scriptures</vt:lpstr>
      <vt:lpstr>How to Make Disciples: Baptism Selected Scriptures</vt:lpstr>
      <vt:lpstr>How to Make Disciples: Baptism Selected Scriptures</vt:lpstr>
      <vt:lpstr>How to Make Disciples: Baptism Selected Scriptures</vt:lpstr>
      <vt:lpstr>How to Make Disciples: Baptism Selected Scriptures</vt:lpstr>
      <vt:lpstr>How to Make Disciples: Baptism Selected Scriptures</vt:lpstr>
      <vt:lpstr>How to Make Disciples: Baptism Selected Scriptures</vt:lpstr>
      <vt:lpstr>Baptizing Them Matthew 28:19</vt:lpstr>
      <vt:lpstr>Baptizing Them Matthew 28:19</vt:lpstr>
      <vt:lpstr>Baptismal Precedents</vt:lpstr>
      <vt:lpstr>Baptismal Precedents</vt:lpstr>
      <vt:lpstr>Baptismal Precedents</vt:lpstr>
      <vt:lpstr>Baptismal Precedents</vt:lpstr>
      <vt:lpstr>Christian Baptism Acts 19:2-5</vt:lpstr>
      <vt:lpstr>Identification with Christ Romans 6:1-11</vt:lpstr>
      <vt:lpstr>Identification with Christ Romans 6:1-11</vt:lpstr>
      <vt:lpstr>Identification with Christ Romans 6:1-11</vt:lpstr>
      <vt:lpstr>Timing of Baptism</vt:lpstr>
      <vt:lpstr>Believer’s Baptism</vt:lpstr>
      <vt:lpstr>Believer’s Baptism</vt:lpstr>
      <vt:lpstr>Counting the Costs</vt:lpstr>
      <vt:lpstr>Counting the Costs</vt:lpstr>
      <vt:lpstr>Motivations</vt:lpstr>
      <vt:lpstr>Baptism is NOT required for Salvation</vt:lpstr>
      <vt:lpstr>Baptism is NOT required for Salvation</vt:lpstr>
      <vt:lpstr>Motivations</vt:lpstr>
      <vt:lpstr>Grace Bible Church  Glorifying God  by Making Disciples of Jesus Christ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Bible Church</dc:title>
  <dc:creator>Scott</dc:creator>
  <cp:lastModifiedBy>Microsoft account</cp:lastModifiedBy>
  <cp:revision>52</cp:revision>
  <dcterms:modified xsi:type="dcterms:W3CDTF">2026-05-25T15:10:18Z</dcterms:modified>
</cp:coreProperties>
</file>