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  <p:sldMasterId id="2147483685" r:id="rId3"/>
  </p:sldMasterIdLst>
  <p:notesMasterIdLst>
    <p:notesMasterId r:id="rId26"/>
  </p:notesMasterIdLst>
  <p:sldIdLst>
    <p:sldId id="296" r:id="rId4"/>
    <p:sldId id="299" r:id="rId5"/>
    <p:sldId id="260" r:id="rId6"/>
    <p:sldId id="300" r:id="rId7"/>
    <p:sldId id="301" r:id="rId8"/>
    <p:sldId id="278" r:id="rId9"/>
    <p:sldId id="302" r:id="rId10"/>
    <p:sldId id="303" r:id="rId11"/>
    <p:sldId id="304" r:id="rId12"/>
    <p:sldId id="305" r:id="rId13"/>
    <p:sldId id="279" r:id="rId14"/>
    <p:sldId id="280" r:id="rId15"/>
    <p:sldId id="306" r:id="rId16"/>
    <p:sldId id="281" r:id="rId17"/>
    <p:sldId id="307" r:id="rId18"/>
    <p:sldId id="282" r:id="rId19"/>
    <p:sldId id="308" r:id="rId20"/>
    <p:sldId id="309" r:id="rId21"/>
    <p:sldId id="286" r:id="rId22"/>
    <p:sldId id="310" r:id="rId23"/>
    <p:sldId id="311" r:id="rId24"/>
    <p:sldId id="29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86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72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D88103-4A33-4D26-A442-B22D5F7E2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10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7331E-E640-4D8F-92C0-8A680B85B9B6}" type="slidenum">
              <a:rPr lang="en-US">
                <a:latin typeface="Arial" charset="0"/>
                <a:cs typeface="Arial" charset="0"/>
              </a:rPr>
              <a:pPr/>
              <a:t>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0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10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195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11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825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98FF6-CD16-4F6B-8ED6-A7079B1E7440}" type="slidenum">
              <a:rPr lang="en-US">
                <a:latin typeface="Arial" charset="0"/>
                <a:cs typeface="Arial" charset="0"/>
              </a:rPr>
              <a:pPr/>
              <a:t>12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22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98FF6-CD16-4F6B-8ED6-A7079B1E7440}" type="slidenum">
              <a:rPr lang="en-US">
                <a:latin typeface="Arial" charset="0"/>
                <a:cs typeface="Arial" charset="0"/>
              </a:rPr>
              <a:pPr/>
              <a:t>13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985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664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8754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20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820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3317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19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387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DFFC6-4FB6-4875-A09D-9603DBF25186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2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DDBA03F-655E-410E-9882-77ABF566279D}" type="slidenum">
              <a:rPr lang="en-US" sz="1200">
                <a:solidFill>
                  <a:srgbClr val="000000"/>
                </a:solidFill>
              </a:rPr>
              <a:pPr algn="r" eaLnBrk="0" hangingPunct="0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84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20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2716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76864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DEE7C-6ABF-40FA-A796-9C74B043DF6E}" type="slidenum">
              <a:rPr lang="en-US">
                <a:latin typeface="Arial" charset="0"/>
                <a:cs typeface="Arial" charset="0"/>
              </a:rPr>
              <a:pPr/>
              <a:t>22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628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536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490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308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077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822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21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7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358DA-5632-412A-8379-1C1427F36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D8301-291F-4C95-907F-1D13B5F7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0C76C-7282-42F4-AD5A-888680A1A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77198-E019-4B71-8766-4AAC1EB9F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35B2D-4523-4BD2-995C-14AC88F1A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32A5-A92C-4CCB-BC72-699A251EB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3F787-FEE8-43A2-9B06-EEFF911A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C8E1E-7151-46E3-BF7A-9DEB48A67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287C3-1B2B-4624-B31E-B5A1AC70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330BB-2AB0-4F25-A48E-5A2D1E532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AAB9-D20C-4550-9579-331880A18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896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68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88595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618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92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406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72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5360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85529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37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6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78C7F9A-9A12-46D1-A966-C1B5E588A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152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Failure of American Evangelism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perverted gospel leaves people trusting in something other than Jesus Christ, and therefore unsaved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Truth about Salvation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gospel is that salvation from sin comes by God’s grace alone through faith alone in Jesus Christ alone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gospel is an invitation to learn of Jesus and follow Him that the individual may believe and be saved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Jesus' Invitations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As followers of Jesus Christ, we should obey His commands and follow His example in doing so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used the interests of people to invite them to come and learn more about Him - John 1:35-41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Jesus' Invitations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used the interest of Andrew &amp; John to find the Messiah to “come and see” to learn more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did not manipulate or pressure them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called them to greater commitment only as they learned more about Him and were ready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Following Jesus’ Examples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Talk with others about their religious beliefs, and invite those who ask about yours to learn more about Jesus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Use festivals and holidays (secular and sacred) to point people to God’s character and work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Following Jesus’ Examples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Ministries of compassion often open doors of opportunity to talk about Jesus’ compassion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Jesus’ character attracted people to Him, and the more you are like Christ, you will do the same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Overcoming Spiritual </a:t>
            </a:r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Lockjaw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top reasons are: </a:t>
            </a:r>
          </a:p>
          <a:p>
            <a:pPr lvl="1"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1) Fear of what others think</a:t>
            </a:r>
          </a:p>
          <a:p>
            <a:pPr lvl="1"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2) Your personal relationship with God is feeble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It is hard to tell others about the benefits knowing &amp; walking with God when you lack that yourself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Overcoming Spiritual </a:t>
            </a:r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Lockjaw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We naturally talk to others about what is important to us - so Christians should naturally talk about Jesus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God intertwines in everything in life, so you can talk about Him in every subject: weather; job; family, science, senses, history (His Story), politics, etc.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Spiritual Lockjaw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Even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new Christians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can begin the process of making disciples of Jesus Christ by telling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others what they do know and inviting them to learn more 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Overcoming Spiritual Lockjaw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1) Make sure that your trust is in Jesus Christ and not something else</a:t>
            </a:r>
          </a:p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2) Evaluate your personal devotional life with God</a:t>
            </a:r>
          </a:p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3) Overcome fear - take an evangelism class or talk with our Minister of Evangelism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sz="4000" b="1" smtClean="0"/>
              <a:t>A reminder to consider others Please: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your cell phone or set to vibrate only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sound to all electronic devices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Use the nursery or cry room if your child is fussy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Get up during the preaching only if absolutely necessary (please sit in back if you must leave early)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Overcoming Spiritual Lockjaw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4) Evaluate your level of fellowship with other believers - and be involved</a:t>
            </a:r>
          </a:p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5) Evaluate your service to the Lord and be active</a:t>
            </a:r>
          </a:p>
          <a:p>
            <a:pPr eaLnBrk="1" hangingPunct="1">
              <a:buNone/>
            </a:pP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6) Find a mentor to personally disciple you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commands us to make disciples, and that begins with going out to proclaim the gospel.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more God is central in your life, the more natural and easy it will be to tell others about Him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997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Introduction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28:16-20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>
                <a:solidFill>
                  <a:srgbClr val="FFFFFF"/>
                </a:solidFill>
                <a:latin typeface="Arial Narrow" pitchFamily="34" charset="0"/>
              </a:rPr>
              <a:t>The commandment to make disciples is fulfilled by in three steps: going, baptizing and teaching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has authority over all creation - He is able to enable the incapable who make themselves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available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Introduction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28:16-20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commandment applies to all Christians - every member of the body is needed to be healthy and whole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“disciple” is a learner, a follower of a teacher: Being a disciple of Jesus comes before belief &amp; salvation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Introduction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28:16-20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Making a disciple begins by going and proclaiming the gospel so that others may believe and be saved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Failure of American Evangelism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American evangelism seeks to provide quick &amp; efficient means of escape from the bad and gain the good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American pragmatism further distorts the gospel to gain visible results / popularity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Failure of American Evangelism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Hellfire and brimstone preaching gave way to marketing approaches to meet people’s felt needs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emergent church movement sought to accommodate post-modern thought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Even “evangelicals” are now being compromised by politically correct progressive values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Failure of American Evangelism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Salvation is no longer forgiveness &amp; freedom from sin, but rather from oppression &amp; freedom to be perverse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perverted gospel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can neither convert nor stem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tide of immorality - and even adds to it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Failure of American Evangelism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ministry to street people could not progress because most already claimed to be saved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gospel that does not convert inoculates against the truth since such people think they are already saved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1150</TotalTime>
  <Words>820</Words>
  <Application>Microsoft Office PowerPoint</Application>
  <PresentationFormat>On-screen Show (4:3)</PresentationFormat>
  <Paragraphs>90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Narrow</vt:lpstr>
      <vt:lpstr>Times New Roman</vt:lpstr>
      <vt:lpstr>Wingdings</vt:lpstr>
      <vt:lpstr>Custom Design</vt:lpstr>
      <vt:lpstr>3_Default Design</vt:lpstr>
      <vt:lpstr>1_Custom Design</vt:lpstr>
      <vt:lpstr>Grace Bible Church  Glorifying God  by Making Disciples of Jesus Christ</vt:lpstr>
      <vt:lpstr>A reminder to consider others Please:</vt:lpstr>
      <vt:lpstr>Introduction Matthew 28:16-20</vt:lpstr>
      <vt:lpstr>Introduction Matthew 28:16-20</vt:lpstr>
      <vt:lpstr>Introduction Matthew 28:16-20</vt:lpstr>
      <vt:lpstr>The Failure of American Evangelism</vt:lpstr>
      <vt:lpstr>The Failure of American Evangelism</vt:lpstr>
      <vt:lpstr>The Failure of American Evangelism</vt:lpstr>
      <vt:lpstr>The Failure of American Evangelism</vt:lpstr>
      <vt:lpstr>The Failure of American Evangelism</vt:lpstr>
      <vt:lpstr>The Truth about Salvation</vt:lpstr>
      <vt:lpstr>Jesus' Invitations</vt:lpstr>
      <vt:lpstr>Jesus' Invitations</vt:lpstr>
      <vt:lpstr>Following Jesus’ Examples</vt:lpstr>
      <vt:lpstr>Following Jesus’ Examples</vt:lpstr>
      <vt:lpstr>Overcoming Spiritual Lockjaw</vt:lpstr>
      <vt:lpstr>Overcoming Spiritual Lockjaw</vt:lpstr>
      <vt:lpstr>Spiritual Lockjaw</vt:lpstr>
      <vt:lpstr>Overcoming Spiritual Lockjaw</vt:lpstr>
      <vt:lpstr>Overcoming Spiritual Lockjaw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60</cp:revision>
  <dcterms:modified xsi:type="dcterms:W3CDTF">2026-05-14T20:48:44Z</dcterms:modified>
</cp:coreProperties>
</file>