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40"/>
  </p:notesMasterIdLst>
  <p:sldIdLst>
    <p:sldId id="296" r:id="rId3"/>
    <p:sldId id="299" r:id="rId4"/>
    <p:sldId id="260" r:id="rId5"/>
    <p:sldId id="300" r:id="rId6"/>
    <p:sldId id="323" r:id="rId7"/>
    <p:sldId id="278" r:id="rId8"/>
    <p:sldId id="302" r:id="rId9"/>
    <p:sldId id="301" r:id="rId10"/>
    <p:sldId id="303" r:id="rId11"/>
    <p:sldId id="304" r:id="rId12"/>
    <p:sldId id="279" r:id="rId13"/>
    <p:sldId id="305" r:id="rId14"/>
    <p:sldId id="306" r:id="rId15"/>
    <p:sldId id="280" r:id="rId16"/>
    <p:sldId id="281" r:id="rId17"/>
    <p:sldId id="308" r:id="rId18"/>
    <p:sldId id="309" r:id="rId19"/>
    <p:sldId id="307" r:id="rId20"/>
    <p:sldId id="310" r:id="rId21"/>
    <p:sldId id="282" r:id="rId22"/>
    <p:sldId id="311" r:id="rId23"/>
    <p:sldId id="312" r:id="rId24"/>
    <p:sldId id="314" r:id="rId25"/>
    <p:sldId id="313" r:id="rId26"/>
    <p:sldId id="283" r:id="rId27"/>
    <p:sldId id="284" r:id="rId28"/>
    <p:sldId id="316" r:id="rId29"/>
    <p:sldId id="317" r:id="rId30"/>
    <p:sldId id="315" r:id="rId31"/>
    <p:sldId id="318" r:id="rId32"/>
    <p:sldId id="286" r:id="rId33"/>
    <p:sldId id="320" r:id="rId34"/>
    <p:sldId id="319" r:id="rId35"/>
    <p:sldId id="287" r:id="rId36"/>
    <p:sldId id="322" r:id="rId37"/>
    <p:sldId id="321" r:id="rId38"/>
    <p:sldId id="297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406" autoAdjust="0"/>
    <p:restoredTop sz="94660" autoAdjust="0"/>
  </p:normalViewPr>
  <p:slideViewPr>
    <p:cSldViewPr>
      <p:cViewPr varScale="1">
        <p:scale>
          <a:sx n="75" d="100"/>
          <a:sy n="75" d="100"/>
        </p:scale>
        <p:origin x="72" y="6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80541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4625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9448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287284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470880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773511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985662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39996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44643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065462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507845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0232185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171247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/>
              <a:pPr>
                <a:spcBef>
                  <a:spcPct val="0"/>
                </a:spcBef>
              </a:pPr>
              <a:t>25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82212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/>
              <a:pPr>
                <a:spcBef>
                  <a:spcPct val="0"/>
                </a:spcBef>
              </a:pPr>
              <a:t>26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14196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0334249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503854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65973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446933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4297982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/>
              <a:pPr>
                <a:spcBef>
                  <a:spcPct val="0"/>
                </a:spcBef>
              </a:pPr>
              <a:t>31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6378672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7600834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5086292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/>
              <a:pPr>
                <a:spcBef>
                  <a:spcPct val="0"/>
                </a:spcBef>
              </a:pPr>
              <a:t>34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7473011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4168050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6783279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37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28955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23018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255759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62822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81814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Seven Letters to Seven Churches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2-3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Laodicea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The lukewarm church - accept my discipline &amp; let me in. Overcomer will reign with Christ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517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Scene in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Heaven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4-5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John sees the glorious wonders of God on His throne in heaven and the worship given to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Him </a:t>
            </a:r>
            <a:r>
              <a:rPr lang="en-US" altLang="en-US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(Rev. 4)</a:t>
            </a:r>
            <a:endParaRPr lang="en-US" altLang="en-US" b="1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Only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Lamb, Jesus Christ, is worthy to open the scroll with seven seals and He is worshiped for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that </a:t>
            </a:r>
            <a:r>
              <a:rPr lang="en-US" altLang="en-US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(Rev. 5)</a:t>
            </a:r>
            <a:endParaRPr lang="en-US" altLang="en-US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First Six Seal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Judgments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first 6 seal judgments correspond well with Matthew 24:5-13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first 4 seals bring in succession 4 horses &amp; riders: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 * Conquering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290512" lvl="1" indent="0" eaLnBrk="1" hangingPunct="1">
              <a:buNone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* War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290512" lvl="1" indent="0" eaLnBrk="1" hangingPunct="1">
              <a:buNone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* Famine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290512" lvl="1" indent="0" eaLnBrk="1" hangingPunct="1">
              <a:buNone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* Death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1/4 of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humanity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357550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3" presetClass="entr" presetSubtype="5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5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5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3" presetClass="entr" presetSubtype="5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First Six Seal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Judgments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5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seal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are the martyrs from the tribulation under the altar of God calling on God to avenge their blood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6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seal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brings a great earthquake, celestial signs, &amp; great fear of the wrath of God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601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Slaves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God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 interlude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which explains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144,000 Jewish witnesses </a:t>
            </a:r>
            <a:r>
              <a:rPr lang="en-US" altLang="en-US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(7:1-8)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&amp;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innumerable martyrs in heaven </a:t>
            </a:r>
            <a:r>
              <a:rPr lang="en-US" altLang="en-US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(7:9-17)</a:t>
            </a:r>
            <a:endParaRPr lang="en-US" altLang="en-US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7</a:t>
            </a:r>
            <a:r>
              <a:rPr lang="en-US" altLang="en-US" b="1" u="sng" baseline="30000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Seal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&amp; the Trumpet Judgments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err="1" smtClean="0">
                <a:solidFill>
                  <a:srgbClr val="FFFF99"/>
                </a:solidFill>
                <a:latin typeface="Arial Narrow" panose="020B0606020202030204" pitchFamily="34" charset="0"/>
              </a:rPr>
              <a:t>Revelaiton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8-9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Seventh seal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brings the trumpet judgments: 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</a:t>
            </a:r>
            <a:r>
              <a:rPr lang="en-US" altLang="en-US" sz="4400" b="1" u="sng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st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causes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1/3 of trees &amp; all green grass to burn up.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2</a:t>
            </a:r>
            <a:r>
              <a:rPr lang="en-US" altLang="en-US" sz="4400" b="1" u="sng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nd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causes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mountain cast into sea to turn 1/3 of into blood killing 1/3 of all sea creatures &amp; destroying 1/3 of shipping.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7</a:t>
            </a:r>
            <a:r>
              <a:rPr lang="en-US" altLang="en-US" b="1" u="sng" baseline="30000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Seal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&amp; the Trumpet Judgments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err="1" smtClean="0">
                <a:solidFill>
                  <a:srgbClr val="FFFF99"/>
                </a:solidFill>
                <a:latin typeface="Arial Narrow" panose="020B0606020202030204" pitchFamily="34" charset="0"/>
              </a:rPr>
              <a:t>Revelaiton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8-9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3</a:t>
            </a:r>
            <a:r>
              <a:rPr lang="en-US" altLang="en-US" sz="4400" b="1" u="sng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rd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causes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Wormwood to fall &amp; turn 1/3 of rivers &amp; springs bitter killing many men. </a:t>
            </a:r>
          </a:p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4</a:t>
            </a:r>
            <a:r>
              <a:rPr lang="en-US" altLang="en-US" sz="4400" b="1" u="sng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smites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1/3 of sun, moon &amp; stars causing them to be dark 1/3 of time day &amp;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night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676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7</a:t>
            </a:r>
            <a:r>
              <a:rPr lang="en-US" altLang="en-US" b="1" u="sng" baseline="30000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Seal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&amp; the Trumpet Judgments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err="1" smtClean="0">
                <a:solidFill>
                  <a:srgbClr val="FFFF99"/>
                </a:solidFill>
                <a:latin typeface="Arial Narrow" panose="020B0606020202030204" pitchFamily="34" charset="0"/>
              </a:rPr>
              <a:t>Revelaiton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8-9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5</a:t>
            </a:r>
            <a:r>
              <a:rPr lang="en-US" altLang="en-US" sz="4400" b="1" u="sng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trumpet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releases strange locust like creatures from abyss to harm for 5 months those without seal of God</a:t>
            </a:r>
          </a:p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6</a:t>
            </a:r>
            <a:r>
              <a:rPr lang="en-US" altLang="en-US" sz="4400" b="1" u="sng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releases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four angels bound at Euphrates river to kill 1/3 of mankind via army of 200 million creatures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72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Parenthetical Hope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Warning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10:1-11:13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strong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angel announces no further delay &amp; after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7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trumpet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mystery of God would be finished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Two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men with supernatural powers witness for 1,260 days, are killed, then resurrected &amp; ascend to heaven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75484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Seventh Trumpet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11:14-19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3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rd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woe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begins while in heaven the 24 elders give thanks to God for His reign &amp; wrath on the wicked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25397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6220" y="-10886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Parenthetical Background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Announcements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– Revelation 12-14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43330"/>
            <a:ext cx="9144000" cy="5514669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These chapters introduce the primary characters &amp; furnish the plot for what unfolds in the bowl judgments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dragon, (Satan), seeks to destroy the child of the woman (the Messiah) but fails.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6220" y="-10886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Parenthetical Background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Announcements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– Revelation 12-14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43330"/>
            <a:ext cx="9144000" cy="5514669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Satan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continues to destroy the woman (Israel), will wage war in heaven, be defeated and cast to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earth </a:t>
            </a:r>
            <a:r>
              <a:rPr lang="en-US" altLang="en-US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(Rev. 12)</a:t>
            </a:r>
            <a:endParaRPr lang="en-US" altLang="en-US" b="1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beast from the sea (Antichrist) will be empowered to conquer the world and gain worship of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wicked </a:t>
            </a:r>
            <a:r>
              <a:rPr lang="en-US" altLang="en-US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(Rev. 13)</a:t>
            </a:r>
            <a:endParaRPr lang="en-US" altLang="en-US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57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6220" y="-10886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Parenthetical Background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Announcements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– Revelation 12-14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43330"/>
            <a:ext cx="9144000" cy="5514669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beast from the earth (the false prophet) by deception &amp; then compulsion forces worship of the first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beast. </a:t>
            </a:r>
            <a:r>
              <a:rPr lang="en-US" altLang="en-US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(Rev. 13:11-18)</a:t>
            </a:r>
            <a:endParaRPr lang="en-US" altLang="en-US" b="1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144,000 Jewish witness will stand with the Lamb on Mt.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Zion </a:t>
            </a:r>
            <a:r>
              <a:rPr lang="en-US" altLang="en-US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(Rev. 14:1-5)</a:t>
            </a:r>
            <a:endParaRPr lang="en-US" altLang="en-US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682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6220" y="-10886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Parenthetical Background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Announcements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– Revelation 12-14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43330"/>
            <a:ext cx="9144000" cy="5514669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angel will preach the eternal gospel to the entire world. Another angel will announce the fall of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Babylon 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3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rd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angel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warns of eternal wrath on those that receive the mark of the beast, but martyrs will be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blessed </a:t>
            </a:r>
            <a:r>
              <a:rPr lang="en-US" altLang="en-US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(Rev. 14:9-12)</a:t>
            </a:r>
            <a:endParaRPr lang="en-US" altLang="en-US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207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6220" y="-10886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Parenthetical Background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Announcements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– Revelation 12-14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43330"/>
            <a:ext cx="9144000" cy="5514669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third vision is of a heavenly reaping of a grain harvest &amp; then a grape harvest for the wrath of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God </a:t>
            </a:r>
            <a:r>
              <a:rPr lang="en-US" altLang="en-US" sz="32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(Rev. 14:14-20)</a:t>
            </a:r>
            <a:endParaRPr lang="en-US" altLang="en-US" sz="32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749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Scene in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Heaven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7 angels with the 7 bowls of God’s wrath come forth &amp; the martyrs sing the song of Moses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Seven Bowls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Wrath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st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bowl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brings loathsome &amp; malignant sores on those with the mark of the beast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2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nd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bowl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causes the sea to become blood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&amp; kills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every living thing in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it.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3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rd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bowl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causes rivers and springs to become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blood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Seven Bowls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Wrath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4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bowl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causes sun to scorch men, but they continue to blaspheme instead of repent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5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bowl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causes a darkness that causes pain to envelop the kingdom of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beast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689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Seven Bowls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Wrath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6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bowl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prepares the way for Armageddon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7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bowl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brings the greatest earthquake ever: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Every island flees, </a:t>
            </a: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Every mountain collapses, </a:t>
            </a:r>
          </a:p>
          <a:p>
            <a:pPr lvl="1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100 pound hail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stones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947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Destruction of Babylon &amp; Events in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Heaven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– Revelation 17:-19:6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beast exploits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false religion to gain power, but then destroys it &amp; demands worship of himself alone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beast and his coalition will wage war with the Lamb, but they will be overcome &amp;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destroyed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761145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Recapitulation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Revelation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The Book of Revelation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Revelation promises a blessing to those who read &amp; heed its message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All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Scripture, including Revelation, needs to be interpreted according to its grammar and historical context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67508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Destruction of Babylon &amp; Events in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Heaven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 – Revelation 17:-19:6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world will lament the utter destruction of commercial Babylon, but those in heaven will rejoice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marriage supper of the Lamb will begin in heaven while the bowl judgments are poured out on earth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056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Second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Advent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19:11-21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Jesus physically returns to earth with His armies defeating the Antichrist, the false prophet &amp; their armies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Millennium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20:1-10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Jesus’ 1,000 year reign begins with the capture, binding &amp; imprisonment of Satan for 1,000 years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Satan’s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release results in deception &amp; rebellion, then God destroys them &amp; casts Satan into eternal hell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367887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Great White Throne Judgment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20:11-15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present heavens &amp; earth flee, the wicked are resurrected to be judged &amp; condemned by their deeds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Those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whose names are not in the Lamb’s book of life are cast into eternal hell, the second death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543360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76200" y="0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New Heaven, Earth &amp; Jerusalem </a:t>
            </a:r>
            <a:r>
              <a:rPr lang="en-US" altLang="en-US" sz="3600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sz="3600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21:1-22:5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31106"/>
            <a:ext cx="9144000" cy="5626894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Eternity begins with the creation of a new heaven &amp; earth - &amp; then a new Jerusalem descending from heaven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new Jerusalem is immense &amp; a place of comfort, beauty, holiness - the dwelling place of God &amp; saints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76200" y="0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Final Invitation and Warnings </a:t>
            </a:r>
            <a:r>
              <a:rPr lang="en-US" altLang="en-US" sz="3600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sz="3600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22:6-21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31106"/>
            <a:ext cx="9144000" cy="5626894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message is attested by the angel &amp; John to be true - &amp; it is urgent because Jesus is coming quickly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Reading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&amp; heeding the message of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a comfort to the saved &amp; warning to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unsaved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961193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76200" y="0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Final Invitation and Warnings </a:t>
            </a:r>
            <a:r>
              <a:rPr lang="en-US" altLang="en-US" sz="3600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sz="3600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22:6-21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31106"/>
            <a:ext cx="9144000" cy="5626894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invitation is given to all to “come” - the thirsty who desire can receive the water of life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227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Authorship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Purpose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author is ultimately God with John as the scribe to be given to the 7 churches in Asia &amp; then the world</a:t>
            </a:r>
          </a:p>
          <a:p>
            <a:pPr marL="796925" indent="-563563" eaLnBrk="1" hangingPunct="1">
              <a:buFont typeface="+mj-lt"/>
              <a:buAutoNum type="romanUcPeriod"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Things Which You Have Seen (1)</a:t>
            </a:r>
          </a:p>
          <a:p>
            <a:pPr marL="796925" indent="-563563" eaLnBrk="1" hangingPunct="1">
              <a:buFont typeface="+mj-lt"/>
              <a:buAutoNum type="romanUcPeriod"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Things Which Are (2-3)</a:t>
            </a:r>
          </a:p>
          <a:p>
            <a:pPr marL="796925" indent="-563563" eaLnBrk="1" hangingPunct="1">
              <a:buFont typeface="+mj-lt"/>
              <a:buAutoNum type="romanUcPeriod"/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Things Which Shall Be (4-22)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159908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Authorship &amp;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Purpose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purpose is to bless those who read &amp; heed its message concerning the things that must shortly take place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60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Seven Letters to Seven Churches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2-3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These are actual individual churches existing at a specific time in specific locations in Asia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message to each church was meant to be seen by the other churches, and from them, to all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churches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Seven Letters to Seven Churches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2-3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Ephesus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The church that lost its first love - remember, repent, redo. Overcomer gains access to tree of life</a:t>
            </a:r>
          </a:p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Smyrna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The persecuted church - continue to persevere in tribulation. Overcomer gains crown of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life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570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Seven Letters to Seven Churches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2-3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Pergamum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The compromised church - repent &amp; hold fast. Overcomer at marriage supper of the Lamb</a:t>
            </a:r>
          </a:p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Thyatira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The syncretic church - repent or be judged. Overcomer will rule with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Christ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172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Seven Letters to Seven Churches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2-3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Sardis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The spiritually dead church - remember your past &amp; repent. Overcomer will be in the book of life</a:t>
            </a:r>
          </a:p>
          <a:p>
            <a:pPr eaLnBrk="1" hangingPunct="1"/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Philadelphia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: The faithful church - continue to hold fast. Overcomer will be in the new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Jerusalem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486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DDDDD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838</TotalTime>
  <Words>1481</Words>
  <Application>Microsoft Office PowerPoint</Application>
  <PresentationFormat>On-screen Show (4:3)</PresentationFormat>
  <Paragraphs>149</Paragraphs>
  <Slides>37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Recapitulation of Revelation The Book of Revelation</vt:lpstr>
      <vt:lpstr>Authorship &amp; Purpose Revelation 1</vt:lpstr>
      <vt:lpstr>Authorship &amp; Purpose Revelation 1</vt:lpstr>
      <vt:lpstr>Seven Letters to Seven Churches  Revelation 2-3</vt:lpstr>
      <vt:lpstr>Seven Letters to Seven Churches  Revelation 2-3</vt:lpstr>
      <vt:lpstr>Seven Letters to Seven Churches  Revelation 2-3</vt:lpstr>
      <vt:lpstr>Seven Letters to Seven Churches  Revelation 2-3</vt:lpstr>
      <vt:lpstr>Seven Letters to Seven Churches  Revelation 2-3</vt:lpstr>
      <vt:lpstr>The Scene in Heaven Revelation 4-5</vt:lpstr>
      <vt:lpstr>The First Six Seal Judgments Revelation 6</vt:lpstr>
      <vt:lpstr>The First Six Seal Judgments Revelation 6</vt:lpstr>
      <vt:lpstr>The Slaves of God Revelation 7</vt:lpstr>
      <vt:lpstr>The 7th Seal &amp; the Trumpet Judgments  Revelaiton 8-9</vt:lpstr>
      <vt:lpstr>The 7th Seal &amp; the Trumpet Judgments  Revelaiton 8-9</vt:lpstr>
      <vt:lpstr>The 7th Seal &amp; the Trumpet Judgments  Revelaiton 8-9</vt:lpstr>
      <vt:lpstr>Parenthetical Hope &amp; Warning Revelation 10:1-11:13</vt:lpstr>
      <vt:lpstr>The Seventh Trumpet  Revelation 11:14-19</vt:lpstr>
      <vt:lpstr>Parenthetical Background &amp; Announcements – Revelation 12-14</vt:lpstr>
      <vt:lpstr>Parenthetical Background &amp; Announcements – Revelation 12-14</vt:lpstr>
      <vt:lpstr>Parenthetical Background &amp; Announcements – Revelation 12-14</vt:lpstr>
      <vt:lpstr>Parenthetical Background &amp; Announcements – Revelation 12-14</vt:lpstr>
      <vt:lpstr>Parenthetical Background &amp; Announcements – Revelation 12-14</vt:lpstr>
      <vt:lpstr>The Scene in Heaven Revelation 15</vt:lpstr>
      <vt:lpstr>The Seven Bowls of Wrath Revelation 16</vt:lpstr>
      <vt:lpstr>The Seven Bowls of Wrath Revelation 16</vt:lpstr>
      <vt:lpstr>The Seven Bowls of Wrath Revelation 16</vt:lpstr>
      <vt:lpstr>Destruction of Babylon &amp; Events in Heaven – Revelation 17:-19:6</vt:lpstr>
      <vt:lpstr>Destruction of Babylon &amp; Events in Heaven – Revelation 17:-19:6</vt:lpstr>
      <vt:lpstr>The Second Advent Revelation 19:11-21</vt:lpstr>
      <vt:lpstr>The Millennium Revelation 20:1-10</vt:lpstr>
      <vt:lpstr>The Great White Throne Judgment  Revelation 20:11-15</vt:lpstr>
      <vt:lpstr>The New Heaven, Earth &amp; Jerusalem  Revelation 21:1-22:5</vt:lpstr>
      <vt:lpstr>Final Invitation and Warnings  Revelation 22:6-21</vt:lpstr>
      <vt:lpstr>Final Invitation and Warnings  Revelation 22:6-21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56</cp:revision>
  <dcterms:modified xsi:type="dcterms:W3CDTF">2026-04-11T14:52:23Z</dcterms:modified>
</cp:coreProperties>
</file>