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4"/>
  </p:notesMasterIdLst>
  <p:sldIdLst>
    <p:sldId id="296" r:id="rId3"/>
    <p:sldId id="299" r:id="rId4"/>
    <p:sldId id="260" r:id="rId5"/>
    <p:sldId id="300" r:id="rId6"/>
    <p:sldId id="301" r:id="rId7"/>
    <p:sldId id="278" r:id="rId8"/>
    <p:sldId id="302" r:id="rId9"/>
    <p:sldId id="279" r:id="rId10"/>
    <p:sldId id="303" r:id="rId11"/>
    <p:sldId id="304" r:id="rId12"/>
    <p:sldId id="280" r:id="rId13"/>
    <p:sldId id="305" r:id="rId14"/>
    <p:sldId id="306" r:id="rId15"/>
    <p:sldId id="307" r:id="rId16"/>
    <p:sldId id="281" r:id="rId17"/>
    <p:sldId id="308" r:id="rId18"/>
    <p:sldId id="309" r:id="rId19"/>
    <p:sldId id="287" r:id="rId20"/>
    <p:sldId id="310" r:id="rId21"/>
    <p:sldId id="311" r:id="rId22"/>
    <p:sldId id="297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47" autoAdjust="0"/>
    <p:restoredTop sz="94660" autoAdjust="0"/>
  </p:normalViewPr>
  <p:slideViewPr>
    <p:cSldViewPr>
      <p:cViewPr varScale="1">
        <p:scale>
          <a:sx n="76" d="100"/>
          <a:sy n="76" d="100"/>
        </p:scale>
        <p:origin x="162" y="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6918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77387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9662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78352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649962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09108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75256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730904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7648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75780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293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7389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26437" y="24882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Sunday Morning Comes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1990"/>
            <a:ext cx="9144000" cy="615601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’ sudden appearance in the upper room removed the disbelief of those present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Like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others, Thomas wouldn’t believe until he saw and heard the risen Christ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Which Thomas did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8 days later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81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Appearances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Ascension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After His resurrection Jesus physically appeared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to: </a:t>
            </a:r>
          </a:p>
          <a:p>
            <a:pPr marL="685800" lvl="1" indent="-39370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*Mary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Magdalene,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 women,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*Peter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&amp; Cleopas,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10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disciples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.  </a:t>
            </a:r>
          </a:p>
          <a:p>
            <a:pPr marL="685800" lvl="1" indent="-39370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11 disciples,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disciples in Galilee, *the 11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disciples,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over 500 at one time. 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Appearances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Ascension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demonstrated His resurrection body was also physical - He ate food, cooked food, &amp; could be touched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’ final appearance was with His disciples at the Mt of Olives from which He ascended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clouds</a:t>
            </a:r>
          </a:p>
        </p:txBody>
      </p:sp>
    </p:spTree>
    <p:extLst>
      <p:ext uri="{BB962C8B-B14F-4D97-AF65-F5344CB8AC3E}">
        <p14:creationId xmlns:p14="http://schemas.microsoft.com/office/powerpoint/2010/main" val="374854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Appearances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Ascension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has gone to prepare a place for us in His Father’s house &amp; He is returning to take us there (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14:1-3)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Apostles finally understood the harmony of the Messianic prophecies - His physical kingdom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future</a:t>
            </a:r>
          </a:p>
        </p:txBody>
      </p:sp>
    </p:spTree>
    <p:extLst>
      <p:ext uri="{BB962C8B-B14F-4D97-AF65-F5344CB8AC3E}">
        <p14:creationId xmlns:p14="http://schemas.microsoft.com/office/powerpoint/2010/main" val="128745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Appearances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Ascension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Would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disciples return to the fears they had between Jesus’ death and proving He was resurrected?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8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Witnesses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Book of Acts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followed Jesus’ instruction to wait in Jerusalem until the Holy Spirit came to empower them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Holy Spirit came upon them at Pentecost, and Acts records their bold witness of Jesus after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that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Witnesses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Book of Acts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men who were so afraid were now bold even confronting the Sanhedrin which had condemned Jesus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Though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arrested, jailed and threatened, they continued to preach Jesus Christ crucified &amp; risen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again</a:t>
            </a:r>
          </a:p>
        </p:txBody>
      </p:sp>
    </p:spTree>
    <p:extLst>
      <p:ext uri="{BB962C8B-B14F-4D97-AF65-F5344CB8AC3E}">
        <p14:creationId xmlns:p14="http://schemas.microsoft.com/office/powerpoint/2010/main" val="105387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Witnesses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Book of Acts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continued to be bold even to death - of the apostles, only John did not die as a martyr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resurrection proved to the Apostles that all of Jesus’ promises could be trusted - it still proves that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53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Most non-Christians are ignorant of or reject Jesus’ and His claims outright.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that is a good man, ethical teacher,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etc.,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but not God incarnate is a different Jesus that can’t save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Claiming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believe in Jesus without following Him in obedience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contradictory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Bold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Christians believe Jesus &amp; His claims to step out in faith trusting He will keep all of His promises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If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your hope is in Jesus, then rejoice and boldly proclaim Him and the gospel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10921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If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hope in Jesus is absent or lacking in you, seek Him &amp; truth while you still can.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Get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right with God today!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25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From Doubt to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Faith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On The Road to Jerusalem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disciples had been with Jesus ~ 3 years, hearing His teaching, seeing His many miracles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foretold many times what would happen in Jerusalem - suffering, rejection, crucifixion,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resurrection</a:t>
            </a:r>
          </a:p>
        </p:txBody>
      </p:sp>
    </p:spTree>
    <p:extLst>
      <p:ext uri="{BB962C8B-B14F-4D97-AF65-F5344CB8AC3E}">
        <p14:creationId xmlns:p14="http://schemas.microsoft.com/office/powerpoint/2010/main" val="444192425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On The Road to Jerusalem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disbelief &amp; fear of the disciples were related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their confusion about the Messianic prophecies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Upper Room Discourse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13-17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continued to tell them about His soon departure and future return and the coming of the Comforter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were to abide in Him to bear fruit, and love one another to show they are His disciples &amp; have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joy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Upper Room Discourse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13-17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world would hate them, but the Holy Spirit would comfort, guide &amp; empower them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warned again He would go away but return in a little while to turn their sorrow to joy &amp; peace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76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26437" y="24882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Sunday Morning Comes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1990"/>
            <a:ext cx="9144000" cy="615601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Jesus’ betrayal, illegal trials, crucifixion and burial had left them confused and afraid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Mary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the other women were the first to hear the angel’s announcement, He is not here but He is risen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!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26437" y="24882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Sunday Morning Comes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1990"/>
            <a:ext cx="9144000" cy="615601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disciples didn’t believe the report of the women - though Peter &amp; John ran to the tomb &amp; John believed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Peter’s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confusion &amp; disbelief were removed after talking with the stranger on the road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Emmaus</a:t>
            </a:r>
          </a:p>
        </p:txBody>
      </p:sp>
    </p:spTree>
    <p:extLst>
      <p:ext uri="{BB962C8B-B14F-4D97-AF65-F5344CB8AC3E}">
        <p14:creationId xmlns:p14="http://schemas.microsoft.com/office/powerpoint/2010/main" val="177285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1236</TotalTime>
  <Words>763</Words>
  <Application>Microsoft Office PowerPoint</Application>
  <PresentationFormat>On-screen Show (4:3)</PresentationFormat>
  <Paragraphs>82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From Doubt to Faith Selected Scriptures</vt:lpstr>
      <vt:lpstr>On The Road to Jerusalem Selected Scriptures</vt:lpstr>
      <vt:lpstr>On The Road to Jerusalem Selected Scriptures</vt:lpstr>
      <vt:lpstr>The Upper Room Discourse  John 13-17</vt:lpstr>
      <vt:lpstr>The Upper Room Discourse  John 13-17</vt:lpstr>
      <vt:lpstr>Sunday Morning Comes</vt:lpstr>
      <vt:lpstr>Sunday Morning Comes</vt:lpstr>
      <vt:lpstr>Sunday Morning Comes</vt:lpstr>
      <vt:lpstr>Appearances &amp; The Ascension</vt:lpstr>
      <vt:lpstr>Appearances &amp; The Ascension</vt:lpstr>
      <vt:lpstr>Appearances &amp; The Ascension</vt:lpstr>
      <vt:lpstr>Appearances &amp; The Ascension</vt:lpstr>
      <vt:lpstr>The Witnesses The Book of Acts</vt:lpstr>
      <vt:lpstr>The Witnesses The Book of Acts</vt:lpstr>
      <vt:lpstr>The Witnesses The Book of Acts</vt:lpstr>
      <vt:lpstr>Conclusions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54</cp:revision>
  <dcterms:modified xsi:type="dcterms:W3CDTF">2026-04-03T00:58:55Z</dcterms:modified>
</cp:coreProperties>
</file>