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37"/>
  </p:notesMasterIdLst>
  <p:sldIdLst>
    <p:sldId id="296" r:id="rId3"/>
    <p:sldId id="299" r:id="rId4"/>
    <p:sldId id="260" r:id="rId5"/>
    <p:sldId id="314" r:id="rId6"/>
    <p:sldId id="315" r:id="rId7"/>
    <p:sldId id="278" r:id="rId8"/>
    <p:sldId id="279" r:id="rId9"/>
    <p:sldId id="300" r:id="rId10"/>
    <p:sldId id="316" r:id="rId11"/>
    <p:sldId id="280" r:id="rId12"/>
    <p:sldId id="301" r:id="rId13"/>
    <p:sldId id="302" r:id="rId14"/>
    <p:sldId id="317" r:id="rId15"/>
    <p:sldId id="281" r:id="rId16"/>
    <p:sldId id="303" r:id="rId17"/>
    <p:sldId id="304" r:id="rId18"/>
    <p:sldId id="318" r:id="rId19"/>
    <p:sldId id="282" r:id="rId20"/>
    <p:sldId id="306" r:id="rId21"/>
    <p:sldId id="307" r:id="rId22"/>
    <p:sldId id="319" r:id="rId23"/>
    <p:sldId id="283" r:id="rId24"/>
    <p:sldId id="308" r:id="rId25"/>
    <p:sldId id="284" r:id="rId26"/>
    <p:sldId id="309" r:id="rId27"/>
    <p:sldId id="286" r:id="rId28"/>
    <p:sldId id="310" r:id="rId29"/>
    <p:sldId id="311" r:id="rId30"/>
    <p:sldId id="320" r:id="rId31"/>
    <p:sldId id="312" r:id="rId32"/>
    <p:sldId id="321" r:id="rId33"/>
    <p:sldId id="287" r:id="rId34"/>
    <p:sldId id="313" r:id="rId35"/>
    <p:sldId id="297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845" autoAdjust="0"/>
    <p:restoredTop sz="94660" autoAdjust="0"/>
  </p:normalViewPr>
  <p:slideViewPr>
    <p:cSldViewPr>
      <p:cViewPr varScale="1">
        <p:scale>
          <a:sx n="73" d="100"/>
          <a:sy n="73" d="100"/>
        </p:scale>
        <p:origin x="96" y="6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789428-71C6-475A-ACF5-C3DED584B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4644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2933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790824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809719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842686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04045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879025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455572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636685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044643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14557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89568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353922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825630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/>
              <a:pPr>
                <a:spcBef>
                  <a:spcPct val="0"/>
                </a:spcBef>
              </a:pPr>
              <a:t>22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82212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8409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/>
              <a:pPr>
                <a:spcBef>
                  <a:spcPct val="0"/>
                </a:spcBef>
              </a:pPr>
              <a:t>24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14196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71883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/>
              <a:pPr>
                <a:spcBef>
                  <a:spcPct val="0"/>
                </a:spcBef>
              </a:pPr>
              <a:t>26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6378672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2286376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4446508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76264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446933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017398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0801594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/>
              <a:pPr>
                <a:spcBef>
                  <a:spcPct val="0"/>
                </a:spcBef>
              </a:pPr>
              <a:t>32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7473011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6315576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665E5-7169-468C-A900-764DBEE5E0FA}" type="slidenum">
              <a:rPr lang="en-US" altLang="en-US" smtClean="0"/>
              <a:pPr>
                <a:spcBef>
                  <a:spcPct val="0"/>
                </a:spcBef>
              </a:pPr>
              <a:t>34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2156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976316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62970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0801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2462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868205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20287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98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77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20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1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8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67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1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18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5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21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6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3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13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Apostolic Affirmation &amp; Angelic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Correction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- Revelation  22:8-9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Apostolic Affirmation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 22:8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John affirms he is the one that heard &amp; saw all that is written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23551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Angelic Correction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/>
            </a:r>
            <a:b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 22:9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John fell before the angel to worship, but the angel quickly rebuked him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angel is a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“fellow slave”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– </a:t>
            </a: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John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a brother to the prophets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688975" lvl="1" indent="-398463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All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who keep the words are fellow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slaves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16681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Angelic Correction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/>
            </a:r>
            <a:b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 22:9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emphatic command is to Worship God! - Exodus 20:3-5; Matthew 4:10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482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Instructions to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John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22:10-11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Do Not Seal the Book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22:10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book is to be read &amp; disseminated  - open to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all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Ther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 are no hidden messages in it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47296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Confirmed Responses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22:11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command, “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let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,” is in the sense of allow to continue in their course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For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unrighteous &amp; filthy this parallels the descent into depravity as God “gives them over” (Romans 1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7953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Confirmed Responses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22:11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Those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who are righteous &amp; holy are motivated by the prophecy to continue in the pursuit of both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212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Second Declaration of Jesus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22:12–13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Return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– </a:t>
            </a:r>
          </a:p>
          <a:p>
            <a:pPr marL="690563" lvl="1" indent="-400050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Jesus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declares again,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“Behold, I am coming quickly,”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which confirms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 “the time is near”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(vs. 10)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Second Declaration of Jesus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22:12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/>
              <a:t>Reward / Render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– </a:t>
            </a:r>
          </a:p>
          <a:p>
            <a:pPr marL="688975" lvl="1" indent="-398463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Recompense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based on what the person has done whether good or bad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790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Second Declaration of Jesus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22:13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/>
              <a:t>Identity</a:t>
            </a:r>
            <a:r>
              <a:rPr lang="en-US" sz="4400" dirty="0"/>
              <a:t>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– </a:t>
            </a:r>
          </a:p>
          <a:p>
            <a:pPr marL="688975" lvl="1" indent="-463550" eaLnBrk="1" hangingPunct="1"/>
            <a:r>
              <a:rPr lang="en-US" altLang="en-US" sz="4400" b="1" i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Alpha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&amp; Omega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Used of the Father (Rev. 1:8 &amp; 21:6)  - dominion over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universe</a:t>
            </a:r>
          </a:p>
          <a:p>
            <a:pPr lvl="1" eaLnBrk="1" hangingPunct="1"/>
            <a:r>
              <a:rPr lang="en-US" altLang="en-US" sz="4400" b="1" i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First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&amp; Last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Isaiah 41:44; 44:6; 48:12  - start of creation and its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conclusion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126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Second Declaration of Jesus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22:13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/>
              <a:t>Identity</a:t>
            </a:r>
            <a:r>
              <a:rPr lang="en-US" sz="4400" dirty="0"/>
              <a:t>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– </a:t>
            </a:r>
          </a:p>
          <a:p>
            <a:pPr marL="688975" lvl="1" indent="-398463" eaLnBrk="1" hangingPunct="1"/>
            <a:r>
              <a:rPr lang="en-US" altLang="en-US" sz="4400" b="1" i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Beginning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&amp; End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Begins all things and completes them (Hebr. 12:22)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632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Seventh Beatitude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22:14–15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Blessing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– </a:t>
            </a:r>
          </a:p>
          <a:p>
            <a:pPr marL="690563" lvl="1" indent="-401638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 goes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to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“those who wash their robes”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(Rev. 7:14) those saved by faith in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Christ</a:t>
            </a:r>
          </a:p>
          <a:p>
            <a:pPr marL="690563" lvl="1" indent="-401638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gain access to the tree of life &amp; the new Jerusalem of eternity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Seventh Beatitude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22:14–15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Exclusion –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739775" lvl="1" indent="-452438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wicked are excluded from heaven (Rev. 21:8)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633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37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Third Declaration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Jesus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22:16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 emphatic testimony from Jesus that He is the authoritative origin of what is written in the book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Jesus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the Messiah - both the root (origin) of David &amp; his descendant, and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the bright morning star</a:t>
            </a:r>
            <a:endParaRPr lang="en-US" altLang="en-US" sz="4400" b="1" i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Invitations to Come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22:17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Spirit &amp; the bride (the church) as well as those that hear the prophecies want Jesus to come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Those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thirsting for the water of life are invited to come to Jesus (Rev. 21:6; Isaiah 55)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66618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Final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Warnings – Adding to the Prophecy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22:18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 emphatic statement. Those who add to the prophecy will get its plagues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Adding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to it includes claims of new prophecy and interpretations that add meanings beyond the text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Final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Warnings – Taking Away from the Prophecy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-Revelation 22:19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Their penalty will be exclusion from the new Jerusalem &amp; tree of life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Physical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removal / skipping in copying, quoting.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Interpreting that removes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or obscures 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meaning of the text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205249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Final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Warnings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22:18-19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These warnings parallel those given to the 7 churches -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Nicolaitans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Balaam,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Judaizers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prophetess Jezebel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warnings extend to both the false teachers and their followers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James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3:1 - teachers beware for you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receive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stricter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judgment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417922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Final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Warnings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22:18-19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Mystical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allegorical methods hinder interpretation. Grammatical-historical methods aide interpretation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principles apply to all Biblical text - not just Revelation.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Don’t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adulterate God’s word!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355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Final Affirmations, Invitations &amp; Warnings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22:7-21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We have studied the details of the seven year tribulation period in Revelation 6-19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tribulation ends &amp; the millennium begins when Jesus returns &amp; conquers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world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Final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Declarations</a:t>
            </a:r>
            <a:b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22:20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third testimony that Jesus is the origin of the prophecies &amp; declarations  - this prophecy is true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Third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testimony Jesus is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“coming quickly”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a promise of imminent return whether understood or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not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76800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Final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Declarations</a:t>
            </a:r>
            <a:b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22:20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John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adds his own affirmation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truth has been said -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Amen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&amp; gives is own petition -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Come, Lord Jesus</a:t>
            </a:r>
            <a:endParaRPr lang="en-US" altLang="en-US" sz="4400" b="1" i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008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Benediction</a:t>
            </a:r>
            <a:r>
              <a:rPr lang="en-US" altLang="en-US" sz="3600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sz="3600" b="1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22:21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102" y="1226441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common benediction in letters to God’s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people</a:t>
            </a:r>
          </a:p>
          <a:p>
            <a:pPr eaLnBrk="1" hangingPunct="1"/>
            <a:r>
              <a:rPr lang="en-US" altLang="en-US" sz="4400" b="1" i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grace of the Lord Jesus be with all. </a:t>
            </a:r>
            <a:r>
              <a:rPr lang="en-US" altLang="en-US" sz="4400" b="1" i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Amen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Amen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so let it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be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Benediction</a:t>
            </a:r>
            <a:r>
              <a:rPr lang="en-US" altLang="en-US" sz="3600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sz="3600" b="1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22:21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102" y="1226441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concludes &amp; with it the N.T. cannon.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John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the last prophet &amp; the gift of prophecy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ceases – which is demonstrated in history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657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Final Affirmations, Invitations &amp; Warnings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22:7-21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millennial kingdom will be an incredible time of abundance &amp; peace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Satan’s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release brings deception &amp; a final rebellion that Jesus quickly squashes, followed by final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judgment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893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Final Affirmations, Invitations &amp; Warnings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22:7-21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millennium will be wonderful, but the new heaven, earth &amp; Jerusalem of eternity will be even better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Rev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. 22:5 ends the description of the new Jerusalem &amp; “all the things which must soon take place”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306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Angelic Affirmation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22:6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angel affirms the veracity of the prophecy for it is from the Lord, the God of the spirits of the prophets.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First Declaration of Jesus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22:7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 Am Coming Quickly - Rev.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22:7a</a:t>
            </a:r>
          </a:p>
          <a:p>
            <a:pPr marL="746125" lvl="1" indent="-455613"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Jesus’ return is imminent - it could happen at anytime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First Declaration of Jesus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22:7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/>
              <a:t>Blessed is He Who Heeds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- 22:7b</a:t>
            </a:r>
          </a:p>
          <a:p>
            <a:pPr marL="688975" lvl="1" indent="-463550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blest can live in a state of joy that transcends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circumstances</a:t>
            </a:r>
          </a:p>
          <a:p>
            <a:pPr marL="688975" lvl="1" indent="-463550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blessing is conditioned on keeping - knowing &amp; obeying - the words of the prophecy of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book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133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First Declaration of Jesus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22:7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/>
              <a:t>Blessed is He Who Heeds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- 22:7b</a:t>
            </a:r>
          </a:p>
          <a:p>
            <a:pPr marL="739775" lvl="1" indent="-449263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Those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holding to the blessed hope of Jesus’ return pursue godliness storing their treasure in heaven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820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934</TotalTime>
  <Words>1035</Words>
  <Application>Microsoft Office PowerPoint</Application>
  <PresentationFormat>On-screen Show (4:3)</PresentationFormat>
  <Paragraphs>135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Arial Narrow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Final Affirmations, Invitations &amp; Warnings  Revelation 22:7-21</vt:lpstr>
      <vt:lpstr>Final Affirmations, Invitations &amp; Warnings  Revelation 22:7-21</vt:lpstr>
      <vt:lpstr>Final Affirmations, Invitations &amp; Warnings  Revelation 22:7-21</vt:lpstr>
      <vt:lpstr>Angelic Affirmation  Revelation 22:6</vt:lpstr>
      <vt:lpstr>First Declaration of Jesus  Revelation 22:7</vt:lpstr>
      <vt:lpstr>First Declaration of Jesus  Revelation 22:7</vt:lpstr>
      <vt:lpstr>First Declaration of Jesus  Revelation 22:7</vt:lpstr>
      <vt:lpstr>Apostolic Affirmation &amp; Angelic Correction  - Revelation  22:8-9</vt:lpstr>
      <vt:lpstr>Apostolic Affirmation  Revelation  22:8</vt:lpstr>
      <vt:lpstr>Angelic Correction Revelation  22:9</vt:lpstr>
      <vt:lpstr>Angelic Correction Revelation  22:9</vt:lpstr>
      <vt:lpstr>Instructions to John Revelation 22:10-11</vt:lpstr>
      <vt:lpstr>Do Not Seal the Book  Revelation 22:10</vt:lpstr>
      <vt:lpstr>Confirmed Responses  Revelation 22:11</vt:lpstr>
      <vt:lpstr>Confirmed Responses  Revelation 22:11</vt:lpstr>
      <vt:lpstr>Second Declaration of Jesus  Revelation 22:12–13</vt:lpstr>
      <vt:lpstr>Second Declaration of Jesus  Revelation 22:12</vt:lpstr>
      <vt:lpstr>Second Declaration of Jesus  Revelation 22:13</vt:lpstr>
      <vt:lpstr>Second Declaration of Jesus  Revelation 22:13</vt:lpstr>
      <vt:lpstr>The Seventh Beatitude  Revelation 22:14–15</vt:lpstr>
      <vt:lpstr>The Seventh Beatitude  Revelation 22:14–15</vt:lpstr>
      <vt:lpstr>Third Declaration of Jesus Revelation 22:16</vt:lpstr>
      <vt:lpstr>The Invitations to Come  Revelation 22:17</vt:lpstr>
      <vt:lpstr>Final Warnings – Adding to the Prophecy  Revelation 22:18</vt:lpstr>
      <vt:lpstr>Final Warnings – Taking Away from the Prophecy -Revelation 22:19</vt:lpstr>
      <vt:lpstr>Final Warnings  Revelation 22:18-19</vt:lpstr>
      <vt:lpstr>Final Warnings  Revelation 22:18-19</vt:lpstr>
      <vt:lpstr>Final Declarations Revelation 22:20</vt:lpstr>
      <vt:lpstr>Final Declarations Revelation 22:20</vt:lpstr>
      <vt:lpstr>Benediction Revelation 22:21</vt:lpstr>
      <vt:lpstr>Benediction Revelation 22:21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57</cp:revision>
  <dcterms:modified xsi:type="dcterms:W3CDTF">2026-03-28T22:24:55Z</dcterms:modified>
</cp:coreProperties>
</file>