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35"/>
  </p:notesMasterIdLst>
  <p:sldIdLst>
    <p:sldId id="296" r:id="rId3"/>
    <p:sldId id="299" r:id="rId4"/>
    <p:sldId id="300" r:id="rId5"/>
    <p:sldId id="303" r:id="rId6"/>
    <p:sldId id="260" r:id="rId7"/>
    <p:sldId id="304" r:id="rId8"/>
    <p:sldId id="278" r:id="rId9"/>
    <p:sldId id="305" r:id="rId10"/>
    <p:sldId id="307" r:id="rId11"/>
    <p:sldId id="306" r:id="rId12"/>
    <p:sldId id="279" r:id="rId13"/>
    <p:sldId id="280" r:id="rId14"/>
    <p:sldId id="308" r:id="rId15"/>
    <p:sldId id="309" r:id="rId16"/>
    <p:sldId id="310" r:id="rId17"/>
    <p:sldId id="281" r:id="rId18"/>
    <p:sldId id="311" r:id="rId19"/>
    <p:sldId id="312" r:id="rId20"/>
    <p:sldId id="282" r:id="rId21"/>
    <p:sldId id="313" r:id="rId22"/>
    <p:sldId id="284" r:id="rId23"/>
    <p:sldId id="283" r:id="rId24"/>
    <p:sldId id="314" r:id="rId25"/>
    <p:sldId id="301" r:id="rId26"/>
    <p:sldId id="302" r:id="rId27"/>
    <p:sldId id="315" r:id="rId28"/>
    <p:sldId id="286" r:id="rId29"/>
    <p:sldId id="316" r:id="rId30"/>
    <p:sldId id="317" r:id="rId31"/>
    <p:sldId id="318" r:id="rId32"/>
    <p:sldId id="287" r:id="rId33"/>
    <p:sldId id="297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02" autoAdjust="0"/>
    <p:restoredTop sz="94660" autoAdjust="0"/>
  </p:normalViewPr>
  <p:slideViewPr>
    <p:cSldViewPr>
      <p:cViewPr varScale="1">
        <p:scale>
          <a:sx n="94" d="100"/>
          <a:sy n="94" d="100"/>
        </p:scale>
        <p:origin x="10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789428-71C6-475A-ACF5-C3DED584B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24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2A124-5192-4D97-9DFA-BE78FFD509D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644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5592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246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5293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6705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4853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2390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404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9960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5212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46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35644-306E-4380-AFAA-5F9C2BABCA6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B686D8D-05ED-414B-9527-12BF352B2183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8956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174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419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8221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8194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9693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3494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16810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3786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0130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017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82318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32350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4730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9665E5-7169-468C-A900-764DBEE5E0FA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215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0628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446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1170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080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4897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236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F476-215E-4362-AAD4-2B2A58B8A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720C-5F75-4321-8220-2D2B86E67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9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8730-2FFA-4D09-A65A-D4ED5270A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65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125A-EAC2-46D5-8E9A-7DDC0AE00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7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6FEF-A5A8-4305-B81E-1F2C104E4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0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B3B6-4C4D-4EEE-AF7E-EFC33643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0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9E3A-5364-4657-B8D1-0AB6C4594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8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30AE-1085-4AEA-8D80-F6DBD163C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8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0A7E-5E27-40ED-BFC9-7B2C2FF50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7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7419-B188-419E-BC03-C74621BDE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1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D56A-3E75-4E4F-8B89-252DAEE7E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21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0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13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1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BED1B7-37C4-4C56-BAAC-CE32A5A5B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Second View of the New Jerusalem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21:9-27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no temple because the Lord God, the Almighty &amp; the Lamb dwell in it - their glory illuminates it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will be fully accessible &amp; safe for only the redeemed will be there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Again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this is not the millennium for the world it will exist in will be destroyed - this is all new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63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Third View of the New Jerusalem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22:1-5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This is a third view of the new Jerusalem shown to John by the same angel that showed him the second view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River of the Water of Life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22:1-2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 a dry climate, water is extremely important &amp; valuable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Water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stored in cisterns becomes stale - rivers, springs &amp; deep wells are “living water” 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Water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and its source are often used as analogies to spiritual truth (John 4; Jeremiah 2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River of the Water of Life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22:1-2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Those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 the 7 churches in Asia would have delighted in the river’s description &amp; recognized it significance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a river, not a cistern, so it is flowing water, not stagnant. It is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“bright as crystal,”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so it is pure &amp;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clean</a:t>
            </a:r>
          </a:p>
        </p:txBody>
      </p:sp>
    </p:spTree>
    <p:extLst>
      <p:ext uri="{BB962C8B-B14F-4D97-AF65-F5344CB8AC3E}">
        <p14:creationId xmlns:p14="http://schemas.microsoft.com/office/powerpoint/2010/main" val="129003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River of the Water of Life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22:1-2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origin from the throne of God points to a continual, eternal flow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Flowing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down the middle of the street gives easy access to all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Life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 the new Jerusalem will be abundant, refreshing, clean, continual and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available</a:t>
            </a:r>
          </a:p>
        </p:txBody>
      </p:sp>
    </p:spTree>
    <p:extLst>
      <p:ext uri="{BB962C8B-B14F-4D97-AF65-F5344CB8AC3E}">
        <p14:creationId xmlns:p14="http://schemas.microsoft.com/office/powerpoint/2010/main" val="793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River of the Water of Life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22:1-2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Father &amp; the Son (the Lamb) sit on the same throne, for they are two persons, but one entity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not the river of the millennium described in Zechariah 14 or Ezekiel 47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Tree of Life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22:2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It encompasses both sides of the river, but the exact description is unclear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emphasis is on the relationship between the tree &amp; the river and its size being adequate for its purpose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not the tree of life that was in the garden of Eden for that tree was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destroyed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Tree of Life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22:2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Adam’s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sin excluded him from the tree of life - all in the new Jerusalem will have access to the new one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tree of life will produce 12 fruits, each in its month - but moon phases will no longer determine a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357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Tree of Life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22:2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leaves are for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“healing”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does not indicate disease for there is no curse &amp; humans have glorified bodies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word for healing here points to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“health-giving”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good for promoting general health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No Curse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22:3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curse was the consequence of Adam’s sin which every human inherited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Salvation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from sin &amp; its curse comes only by God’s grace through faith in Jesus &amp; His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atonement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Silence your cell phone &amp;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Get up during the preaching only if absolutely necessary (please sit in back if you must leave early)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Refrain from eating &amp; drinking during worship service (</a:t>
            </a:r>
            <a:r>
              <a:rPr lang="en-US" altLang="en-US" b="1" smtClean="0"/>
              <a:t>except medical needs) 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No Curse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22:3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only humans in the new Jerusalem will be the redeemed who will be glorified &amp; sinless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2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Throne of God &amp; the Lamb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22:3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Removal of the curse enables man to dwell with God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God’s Slaves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22:3, 4, 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As God’s slaves, we will serve Him in eternity however He desires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Slaves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serve their master joyfully without question - servants retrain a pride that hinders perfect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obedience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God’s Slaves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22:3, 4, 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will see God’s face because we will be sinless - even Moses could not do that (Exodus 33:23).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will be identified as belonging to God by having His name on our foreheads &amp; we will reign with Him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It’s Illumination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22:5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glory of God illumines them and the city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087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Testimony of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Angel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22:6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same angel declares the whole prophecy to be faithful and true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origin of the word of the prophecy is from God just as with all other true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prophecy</a:t>
            </a:r>
          </a:p>
        </p:txBody>
      </p:sp>
    </p:spTree>
    <p:extLst>
      <p:ext uri="{BB962C8B-B14F-4D97-AF65-F5344CB8AC3E}">
        <p14:creationId xmlns:p14="http://schemas.microsoft.com/office/powerpoint/2010/main" val="24019806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Testimony of 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Angel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22:6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communication from God to the angel to John to the 7 churches to the world  - it is all true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should be interpreted like other prophecies instead of substituting the musings of men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1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Testimony of Christ’s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Return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22:7, 12, 20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angel declared the things declared in Revelation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“must soon take place”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a relatively brief interval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’ multiple declarations of “I am coming quickly”  - backs up the doctrine of </a:t>
            </a:r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imminency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Testimony of Christ’s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Return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22:7, 12, 20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Christians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are to eagerly wait for Jesus return - many things could, but nothing must happen before then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John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&amp; Paul both expressed expectation Jesus could return in their lifetimes (1 John 2:28; 1 Thess. 4:17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998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Testimony of Christ’s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Return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22:7, 12, 20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Paul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and James both declared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“the Lord is near”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meaning ready to return - Phil. 4:5; James 5:7-9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Christians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are to wait for Jesus’ return with eager anticipation - Rom. 8:19, 23; 1 Cor. 1:7; Phil.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3:20</a:t>
            </a:r>
          </a:p>
        </p:txBody>
      </p:sp>
    </p:spTree>
    <p:extLst>
      <p:ext uri="{BB962C8B-B14F-4D97-AF65-F5344CB8AC3E}">
        <p14:creationId xmlns:p14="http://schemas.microsoft.com/office/powerpoint/2010/main" val="38686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76200" y="0"/>
            <a:ext cx="9144000" cy="1908215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Third view of the New Jerusalem &amp; An Imminent Return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22:1-7, 12, 20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Its good to be home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was a good conference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was good to see family &amp; friends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CCF Conference went well – pray for our young adults</a:t>
            </a:r>
          </a:p>
        </p:txBody>
      </p:sp>
    </p:spTree>
    <p:extLst>
      <p:ext uri="{BB962C8B-B14F-4D97-AF65-F5344CB8AC3E}">
        <p14:creationId xmlns:p14="http://schemas.microsoft.com/office/powerpoint/2010/main" val="10606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Testimony of Christ’s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Return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22:7, 12, 20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Christians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are to look for Jesus’ return with a sense of longing, an anxious waiting  - Titus 2:13; Jude 21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Christians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are to anticipate Jesus’ return as if it could be at anytime  - 1 Thess. 1:10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millennium will be wonderful, the new Jerusalem will be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better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sure that you will be there!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76200" y="0"/>
            <a:ext cx="9144000" cy="1908215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Third view of the New Jerusalem &amp; An Imminent Return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22:1-7, 12, 20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Thank you to Ed &amp; Sam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will examine John’s third view of the new Jerusalem and Jesus’ statements about His imminent return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2538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76200" y="0"/>
            <a:ext cx="9144000" cy="1908215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First View of the New Heaven, Earth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&amp;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Jerusalem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21:1-8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Revelation 20 briefly covers the Millennium &amp; the judgment at the Great White Throne that follows it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21:1-2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This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not the Millennium. It is a new heaven, a new earth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&amp; 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new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Jerusalem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76200" y="0"/>
            <a:ext cx="9144000" cy="1908215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First View of the New Heaven, Earth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&amp; </a:t>
            </a:r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Jerusalem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21:1-8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21:3-4 - God dwells with redeemed humanity &amp; comforts them - no more death, mourning, crying, pain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21:4-8 - The angel &amp; Christ both attest to these truths. No who is unrighteous will be there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Second View of the New Jerusalem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21:9-27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From a new vantage point, John sees the new Jerusalem come down from heaven. It is glorious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Rev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21:12-20. The wall surrounding the city, its foundation stones and its gates are all described in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detail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Second View of the New Jerusalem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21:9-27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city itself is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“pure gold, like clear glass”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(vs. 18, 21) - which does not fit within current physics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huge - a cube between 1,288 &amp; 1,465 miles on each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side</a:t>
            </a:r>
          </a:p>
        </p:txBody>
      </p:sp>
    </p:spTree>
    <p:extLst>
      <p:ext uri="{BB962C8B-B14F-4D97-AF65-F5344CB8AC3E}">
        <p14:creationId xmlns:p14="http://schemas.microsoft.com/office/powerpoint/2010/main" val="6713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Physical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Description: Its Size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Revelation 21:16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" y="1219954"/>
            <a:ext cx="9144000" cy="5821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1905000"/>
            <a:ext cx="3886200" cy="3886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958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800</TotalTime>
  <Words>1247</Words>
  <Application>Microsoft Office PowerPoint</Application>
  <PresentationFormat>On-screen Show (4:3)</PresentationFormat>
  <Paragraphs>128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Times New Roman</vt:lpstr>
      <vt:lpstr>Wingdings</vt:lpstr>
      <vt:lpstr>Custom Design</vt:lpstr>
      <vt:lpstr>3_Default Design</vt:lpstr>
      <vt:lpstr>Grace Bible Church  Glorifying God  by Making Disciples of Jesus Christ</vt:lpstr>
      <vt:lpstr>A reminder to consider others Please:</vt:lpstr>
      <vt:lpstr>Third view of the New Jerusalem &amp; An Imminent Return  Revelation 22:1-7, 12, 20</vt:lpstr>
      <vt:lpstr>Third view of the New Jerusalem &amp; An Imminent Return  Revelation 22:1-7, 12, 20</vt:lpstr>
      <vt:lpstr>First View of the New Heaven, Earth  &amp; Jerusalem  Revelation 21:1-8</vt:lpstr>
      <vt:lpstr>First View of the New Heaven, Earth  &amp; Jerusalem  Revelation 21:1-8</vt:lpstr>
      <vt:lpstr>Second View of the New Jerusalem  Revelation 21:9-27</vt:lpstr>
      <vt:lpstr>Second View of the New Jerusalem  Revelation 21:9-27</vt:lpstr>
      <vt:lpstr>The Physical Description: Its Size  Revelation 21:16</vt:lpstr>
      <vt:lpstr>Second View of the New Jerusalem  Revelation 21:9-27</vt:lpstr>
      <vt:lpstr>Third View of the New Jerusalem  Revelation 22:1-5</vt:lpstr>
      <vt:lpstr>The River of the Water of Life  Revelation 22:1-2 </vt:lpstr>
      <vt:lpstr>The River of the Water of Life  Revelation 22:1-2 </vt:lpstr>
      <vt:lpstr>The River of the Water of Life  Revelation 22:1-2 </vt:lpstr>
      <vt:lpstr>The River of the Water of Life  Revelation 22:1-2 </vt:lpstr>
      <vt:lpstr>The Tree of Life  Revelation 22:2 </vt:lpstr>
      <vt:lpstr>The Tree of Life  Revelation 22:2 </vt:lpstr>
      <vt:lpstr>The Tree of Life  Revelation 22:2 </vt:lpstr>
      <vt:lpstr>No Curse  Revelation  22:3 </vt:lpstr>
      <vt:lpstr>No Curse  Revelation  22:3 </vt:lpstr>
      <vt:lpstr>The Throne of God &amp; the Lamb  Revelation 22:3 </vt:lpstr>
      <vt:lpstr>God’s Slaves Revelation 22:3, 4, 5</vt:lpstr>
      <vt:lpstr>God’s Slaves Revelation 22:3, 4, 5</vt:lpstr>
      <vt:lpstr>It’s Illumination  Revelation 22:5 </vt:lpstr>
      <vt:lpstr>Testimony of the Angel Revelation 22:6 </vt:lpstr>
      <vt:lpstr>Testimony of the Angel Revelation 22:6 </vt:lpstr>
      <vt:lpstr>Testimony of Christ’s Return Revelation 22:7, 12, 20</vt:lpstr>
      <vt:lpstr>Testimony of Christ’s Return Revelation 22:7, 12, 20</vt:lpstr>
      <vt:lpstr>Testimony of Christ’s Return Revelation 22:7, 12, 20</vt:lpstr>
      <vt:lpstr>Testimony of Christ’s Return Revelation 22:7, 12, 20</vt:lpstr>
      <vt:lpstr>Conclusions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55</cp:revision>
  <dcterms:modified xsi:type="dcterms:W3CDTF">2026-03-21T01:41:36Z</dcterms:modified>
</cp:coreProperties>
</file>