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62" r:id="rId2"/>
  </p:sldMasterIdLst>
  <p:notesMasterIdLst>
    <p:notesMasterId r:id="rId35"/>
  </p:notesMasterIdLst>
  <p:sldIdLst>
    <p:sldId id="296" r:id="rId3"/>
    <p:sldId id="299" r:id="rId4"/>
    <p:sldId id="260" r:id="rId5"/>
    <p:sldId id="300" r:id="rId6"/>
    <p:sldId id="278" r:id="rId7"/>
    <p:sldId id="305" r:id="rId8"/>
    <p:sldId id="306" r:id="rId9"/>
    <p:sldId id="279" r:id="rId10"/>
    <p:sldId id="308" r:id="rId11"/>
    <p:sldId id="280" r:id="rId12"/>
    <p:sldId id="310" r:id="rId13"/>
    <p:sldId id="309" r:id="rId14"/>
    <p:sldId id="307" r:id="rId15"/>
    <p:sldId id="281" r:id="rId16"/>
    <p:sldId id="311" r:id="rId17"/>
    <p:sldId id="301" r:id="rId18"/>
    <p:sldId id="312" r:id="rId19"/>
    <p:sldId id="282" r:id="rId20"/>
    <p:sldId id="313" r:id="rId21"/>
    <p:sldId id="314" r:id="rId22"/>
    <p:sldId id="315" r:id="rId23"/>
    <p:sldId id="317" r:id="rId24"/>
    <p:sldId id="283" r:id="rId25"/>
    <p:sldId id="318" r:id="rId26"/>
    <p:sldId id="284" r:id="rId27"/>
    <p:sldId id="302" r:id="rId28"/>
    <p:sldId id="319" r:id="rId29"/>
    <p:sldId id="286" r:id="rId30"/>
    <p:sldId id="303" r:id="rId31"/>
    <p:sldId id="320" r:id="rId32"/>
    <p:sldId id="287" r:id="rId33"/>
    <p:sldId id="297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219" autoAdjust="0"/>
    <p:restoredTop sz="94660" autoAdjust="0"/>
  </p:normalViewPr>
  <p:slideViewPr>
    <p:cSldViewPr>
      <p:cViewPr varScale="1">
        <p:scale>
          <a:sx n="65" d="100"/>
          <a:sy n="65" d="100"/>
        </p:scale>
        <p:origin x="90" y="8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9789428-71C6-475A-ACF5-C3DED584B5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8248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D2A124-5192-4D97-9DFA-BE78FFD509D0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46448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0B21AF-52B8-4C91-9A4C-74CB70773C40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05293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0B21AF-52B8-4C91-9A4C-74CB70773C40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22419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0B21AF-52B8-4C91-9A4C-74CB70773C40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837230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0B21AF-52B8-4C91-9A4C-74CB70773C40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110488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C077CE-97B8-43AF-B721-C0685F5B2E5C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804045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C077CE-97B8-43AF-B721-C0685F5B2E5C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412727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C077CE-97B8-43AF-B721-C0685F5B2E5C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01582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C077CE-97B8-43AF-B721-C0685F5B2E5C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333647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CC39C4-9F40-472F-9CE2-86B2BFC4C6D6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044643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CC39C4-9F40-472F-9CE2-86B2BFC4C6D6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14205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A35644-306E-4380-AFAA-5F9C2BABCA61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1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DB686D8D-05ED-414B-9527-12BF352B2183}" type="slidenum">
              <a:rPr lang="en-US" altLang="en-US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389568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CC39C4-9F40-472F-9CE2-86B2BFC4C6D6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004229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CC39C4-9F40-472F-9CE2-86B2BFC4C6D6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452725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CC39C4-9F40-472F-9CE2-86B2BFC4C6D6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736863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309608-C302-4943-AA93-794CCC6572BE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382212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309608-C302-4943-AA93-794CCC6572BE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039369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825496-1CF2-45DD-848D-7F90A86A6849}" type="slidenum">
              <a:rPr lang="en-US" altLang="en-US" smtClean="0"/>
              <a:pPr>
                <a:spcBef>
                  <a:spcPct val="0"/>
                </a:spcBef>
              </a:pPr>
              <a:t>25</a:t>
            </a:fld>
            <a:endParaRPr lang="en-US" alt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614196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825496-1CF2-45DD-848D-7F90A86A6849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425037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825496-1CF2-45DD-848D-7F90A86A6849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727809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32CBFB-C792-4DAD-81ED-996E55B20D5D}" type="slidenum">
              <a:rPr lang="en-US" altLang="en-US" smtClean="0"/>
              <a:pPr>
                <a:spcBef>
                  <a:spcPct val="0"/>
                </a:spcBef>
              </a:pPr>
              <a:t>28</a:t>
            </a:fld>
            <a:endParaRPr lang="en-US" alt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637867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32CBFB-C792-4DAD-81ED-996E55B20D5D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45791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CBA5A9-E91F-425A-8BDB-F5050AACB69F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844693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32CBFB-C792-4DAD-81ED-996E55B20D5D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692756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6663A9-7A80-489C-9D4C-D36685354097}" type="slidenum">
              <a:rPr lang="en-US" altLang="en-US" smtClean="0"/>
              <a:pPr>
                <a:spcBef>
                  <a:spcPct val="0"/>
                </a:spcBef>
              </a:pPr>
              <a:t>31</a:t>
            </a:fld>
            <a:endParaRPr lang="en-US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747301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9665E5-7169-468C-A900-764DBEE5E0FA}" type="slidenum">
              <a:rPr lang="en-US" altLang="en-US" smtClean="0"/>
              <a:pPr>
                <a:spcBef>
                  <a:spcPct val="0"/>
                </a:spcBef>
              </a:pPr>
              <a:t>32</a:t>
            </a:fld>
            <a:endParaRPr lang="en-US" alt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22156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CBA5A9-E91F-425A-8BDB-F5050AACB69F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89535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E5E57E-6CE6-4FAC-A85A-757113626A41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3080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E5E57E-6CE6-4FAC-A85A-757113626A41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21357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CBA5A9-E91F-425A-8BDB-F5050AACB69F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70792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FDBC1D-F4EC-48D9-B25D-ADD50E393D1D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92462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FDBC1D-F4EC-48D9-B25D-ADD50E393D1D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57943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65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7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89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5F476-215E-4362-AAD4-2B2A58B8AE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531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E720C-5F75-4321-8220-2D2B86E679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3098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28730-2FFA-4D09-A65A-D4ED5270AE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7659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D125A-EAC2-46D5-8E9A-7DDC0AE006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771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96FEF-A5A8-4305-B81E-1F2C104E4D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5204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4B3B6-4C4D-4EEE-AF7E-EFC33643B1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4209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A9E3A-5364-4657-B8D1-0AB6C4594D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081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430AE-1085-4AEA-8D80-F6DBD163CC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180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673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C0A7E-5E27-40ED-BFC9-7B2C2FF509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7179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37419-B188-419E-BC03-C74621BDE3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4418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5D56A-3E75-4E4F-8B89-252DAEE7E6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4580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7218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07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966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03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608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1137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5137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Char char="•"/>
        <a:defRPr sz="40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166688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anose="05000000000000000000" pitchFamily="2" charset="2"/>
        <a:buChar char="Ø"/>
        <a:defRPr sz="4000">
          <a:solidFill>
            <a:schemeClr val="bg1"/>
          </a:solidFill>
          <a:latin typeface="+mn-lt"/>
          <a:cs typeface="+mn-cs"/>
        </a:defRPr>
      </a:lvl2pPr>
      <a:lvl3pPr marL="735013" indent="-163513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bg1"/>
          </a:solidFill>
          <a:latin typeface="+mn-lt"/>
          <a:cs typeface="+mn-cs"/>
        </a:defRPr>
      </a:lvl3pPr>
      <a:lvl4pPr marL="1025525" indent="-176213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ü"/>
        <a:defRPr sz="3600">
          <a:solidFill>
            <a:schemeClr val="bg1"/>
          </a:solidFill>
          <a:latin typeface="+mn-lt"/>
          <a:cs typeface="+mn-cs"/>
        </a:defRPr>
      </a:lvl4pPr>
      <a:lvl5pPr marL="1254125" indent="-114300" algn="l" rtl="0" eaLnBrk="0" fontAlgn="base" hangingPunct="0">
        <a:spcBef>
          <a:spcPct val="20000"/>
        </a:spcBef>
        <a:spcAft>
          <a:spcPct val="0"/>
        </a:spcAft>
        <a:buSzPct val="65000"/>
        <a:buFont typeface="Wingdings" panose="05000000000000000000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5pPr>
      <a:lvl6pPr marL="17113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6pPr>
      <a:lvl7pPr marL="21685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7pPr>
      <a:lvl8pPr marL="26257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8pPr>
      <a:lvl9pPr marL="30829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6BED1B7-37C4-4C56-BAAC-CE32A5A5B0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33388" y="1838325"/>
            <a:ext cx="8240712" cy="2468563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sz="7200" b="1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Grace Bible Church</a:t>
            </a:r>
            <a: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54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Glorifying God </a:t>
            </a:r>
            <a:b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Making Disciples of Jesus Christ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Physical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Description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Revelation 21:12-23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Physical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Description: Its Size 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Revelation 21:16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Immense 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- 12,000 stadia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cubed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~1,288 - 1,465 miles. 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Here west to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Omaha,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Nebraska &amp; south to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San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Salvador, Caribbean </a:t>
            </a:r>
          </a:p>
        </p:txBody>
      </p:sp>
    </p:spTree>
    <p:extLst>
      <p:ext uri="{BB962C8B-B14F-4D97-AF65-F5344CB8AC3E}">
        <p14:creationId xmlns:p14="http://schemas.microsoft.com/office/powerpoint/2010/main" val="140831388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Physical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Description: Its Size 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Revelation 21:16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2" y="1219954"/>
            <a:ext cx="9144000" cy="58216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52600" y="1905000"/>
            <a:ext cx="3886200" cy="38862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037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Physical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Description: Its Size 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Revelation 21:16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Height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reaches to low earth orbit satellites.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Volume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of 21.4 - 31.4 million cubic miles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30355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Physical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Description: Its Wall 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Revelation 21:12, 17-18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wall is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high &amp; beautiful.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144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cubits (@17.5") ~ 210 feet.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height of Solomon’s porch was ~175 </a:t>
            </a:r>
            <a:r>
              <a:rPr lang="en-US" altLang="en-US" sz="44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ft</a:t>
            </a:r>
            <a:endParaRPr lang="en-US" altLang="en-US" sz="44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Walls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of ancient cities were to protect. This wall was meant to beautify, for there will be no enemies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there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Physical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Description: Its Wall 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Revelation 21:12, 17-18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material of the wall is jasper - diamond?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Perhaps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embedded into the wall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239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Physical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Description: The City 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Revelation 21:18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The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City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and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its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streets, are “pure gold, like pure glass.”  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Gold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is transparent at 100 nm or less. 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Gold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is very malleable and cannot be used as a structural building material even if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thick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7703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Physical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Description: The City 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Revelation 21:18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John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is describing a new world that is very different from what exists today. This is not a renovated earth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048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354217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The Physical Description: Foundation Stones</a:t>
            </a: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 – Revelation 21:19-20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10886" y="1354217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foundation stones are beautiful &amp; they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extend high enough John can see them, but arrangement is uncertain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stones could alternate with the gates or be layered - they are meant to beautify, not to be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structural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354217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The Physical Description: Foundation Stones</a:t>
            </a: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 – Revelation 21:19-20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10886" y="1354217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If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the stones are meant to be symbolic, that is not explained, &amp; all attempts have been unsatisfactory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Each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foundation stone has the name of one of the twelve apostles of the Lamb - which signifies the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church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53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304800"/>
            <a:ext cx="7696200" cy="762000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A reminder to consider others Please: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1295400"/>
            <a:ext cx="8458200" cy="5334000"/>
          </a:xfrm>
        </p:spPr>
        <p:txBody>
          <a:bodyPr/>
          <a:lstStyle/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dirty="0" smtClean="0"/>
              <a:t>Silence your cell phone &amp; all electronic devices</a:t>
            </a:r>
          </a:p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dirty="0" smtClean="0"/>
              <a:t>Use the nursery or cry room if your child is fussy</a:t>
            </a:r>
          </a:p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dirty="0" smtClean="0"/>
              <a:t>Get up during the preaching only if absolutely necessary (please sit in back if you must leave early)</a:t>
            </a:r>
          </a:p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dirty="0" smtClean="0"/>
              <a:t>Refrain from eating &amp; drinking during worship service (</a:t>
            </a:r>
            <a:r>
              <a:rPr lang="en-US" altLang="en-US" b="1" smtClean="0"/>
              <a:t>except medical needs) </a:t>
            </a:r>
            <a:endParaRPr lang="en-US" alt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354217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The Physical Description: Foundation Stones</a:t>
            </a: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 – Revelation 21:19-20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10886" y="1354217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Each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of the 12 gates will have the name of a tribe of Israel on it - the church does not replace Israel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stones are beautiful.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Jasper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is clear &amp; brilliant (diamond?);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Sapphire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is blue.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Chalcedon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is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greenish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52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354217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The Physical Description: Foundation Stones</a:t>
            </a: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 – Revelation 21:19-20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10886" y="1354217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Emerald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is green.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en-US" altLang="en-US" sz="4400" b="1" dirty="0" err="1" smtClean="0">
                <a:solidFill>
                  <a:srgbClr val="FFFFFF"/>
                </a:solidFill>
                <a:latin typeface="Arial Narrow" panose="020B0606020202030204" pitchFamily="34" charset="0"/>
              </a:rPr>
              <a:t>Sardoyx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is white with layers of red or brown.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en-US" altLang="en-US" sz="4400" b="1" dirty="0" err="1" smtClean="0">
                <a:solidFill>
                  <a:srgbClr val="FFFFFF"/>
                </a:solidFill>
                <a:latin typeface="Arial Narrow" panose="020B0606020202030204" pitchFamily="34" charset="0"/>
              </a:rPr>
              <a:t>Sardius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is red.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en-US" altLang="en-US" sz="4400" b="1" dirty="0" err="1" smtClean="0">
                <a:solidFill>
                  <a:srgbClr val="FFFFFF"/>
                </a:solidFill>
                <a:latin typeface="Arial Narrow" panose="020B0606020202030204" pitchFamily="34" charset="0"/>
              </a:rPr>
              <a:t>Chrysolite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is golden yellow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Beryl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is green to bluish green.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742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354217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The Physical Description: Foundation Stones</a:t>
            </a: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 – Revelation 21:19-20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10886" y="1354217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Topaz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is yellow-greenish.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en-US" altLang="en-US" sz="4400" b="1" dirty="0" err="1" smtClean="0">
                <a:solidFill>
                  <a:srgbClr val="FFFFFF"/>
                </a:solidFill>
                <a:latin typeface="Arial Narrow" panose="020B0606020202030204" pitchFamily="34" charset="0"/>
              </a:rPr>
              <a:t>Chrysoprase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is translucent golden-green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Jacinth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is blue-violet.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Amethyst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is violet to purple. 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overall appearance will be stunning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448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The Physical Description: Its Gates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Revelation 21:12-13, 21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Twelve large gates each inscribed with the name of a tribe of Israel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There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are three gates on each of the four sides of the city - following the pattern in Ezekiel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48:30-34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The Physical Description: Its Gates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Revelation 21:12-13, 21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millennial Jerusalem will be tiny (1.25 miles each side) compared to the new one (1,288 - 1,465 miles)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Each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large gate is made from one pearl. The largest pearly on record is only 75 </a:t>
            </a:r>
            <a:r>
              <a:rPr lang="en-US" altLang="en-US" sz="44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lbs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, 26.37 inches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858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The Physical Descrip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tion: Sanctuary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Revelation 21:22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In the Millennium, the Temple will be a central feature of Jerusalem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There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is no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sanctuary in the new Jerusalem</a:t>
            </a:r>
          </a:p>
          <a:p>
            <a:pPr lvl="1"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for the Lord God the Almighty &amp; the Lamb are the sanctuary in the new Jerusalem - God dwells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among His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people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The Physical Descrip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tion: Source of Light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Revelation 21:23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The source of light for the new Jerusalem &amp; beyond is the Shekinah glory of God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What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John describes will be incredibly beautiful with the glory of God radiating out from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it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11113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The Physical Descrip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tion: Source of Light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Revelation 21:23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Light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from God’s glory extends beyond the new Jerusalem to illuminate the nations outside it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687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Physical Description: Those Outside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Revelation 21:24, 26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It is speculation to identify the nations &amp; kings of the earth in vs. 24 for they are not clearly revealed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Could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they be the saved who lived through the Millennium that did join Satan and so are transformed? 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Could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it be a reference to equality of all people regardless of ethnicity or class?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Accessibility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Revelation 21:25-27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The gates do not close because there is no night there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vs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. 26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- Those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outside the city bring their glory and honor into it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vs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. 27 - Nothing defiled and no one practicing abomination and lying can enter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it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57703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Second View of the New Jerusalem 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21:9-27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5626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Eternity will be wonderful from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what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is revealed, but there are many questions about it left unanswered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50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Accessibility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Revelation 21:25-27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Vs. 27 is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a warning to those reading the Apocalypse they need to be an overcomer to enter the new Jerusalem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474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2225" y="0"/>
            <a:ext cx="9144000" cy="677863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smtClean="0">
                <a:solidFill>
                  <a:srgbClr val="A0D0FF"/>
                </a:solidFill>
                <a:latin typeface="Arial Narrow" panose="020B0606020202030204" pitchFamily="34" charset="0"/>
              </a:rPr>
              <a:t>Conclusions</a:t>
            </a:r>
            <a:endParaRPr lang="en-US" altLang="en-US" sz="3600" b="1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77863"/>
            <a:ext cx="9144000" cy="6180137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If you are not a true Christian, you will not see the new Jerusalem unless you get right with God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If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you are a true Christian, you will see and dwell with God in the new Jerusalem in eternity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33388" y="1838325"/>
            <a:ext cx="8240712" cy="2468563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sz="7200" b="1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Grace Bible Church</a:t>
            </a:r>
            <a: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54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Glorifying God </a:t>
            </a:r>
            <a:b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Making Disciples of Jesus Christ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New Heaven and New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Earth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</a:t>
            </a: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21:1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5626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The old heaven and earth are destroyed and new one created.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new earth will not have a sea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86068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5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First View of the New Jerusalem 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21:2-8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marL="569913" indent="-569913" eaLnBrk="1" hangingPunct="1">
              <a:buFont typeface="+mj-lt"/>
              <a:buAutoNum type="arabicParenR"/>
            </a:pP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Its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origin is in heaven - it is not constructed by man (vs. 2)</a:t>
            </a:r>
          </a:p>
          <a:p>
            <a:pPr marL="569913" indent="-569913" eaLnBrk="1" hangingPunct="1">
              <a:buFont typeface="+mj-lt"/>
              <a:buAutoNum type="arabicParenR"/>
            </a:pP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God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will dwell in it with His people (vs. 3) </a:t>
            </a:r>
          </a:p>
          <a:p>
            <a:pPr marL="569913" indent="-569913" eaLnBrk="1" hangingPunct="1">
              <a:buFont typeface="+mj-lt"/>
              <a:buAutoNum type="arabicParenR"/>
            </a:pP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God’s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comfort will be complete &amp; permanent - no more mourning, crying or pain (vs. 4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)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First View of the New Jerusalem 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21:2-8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marL="742950" indent="-742950" eaLnBrk="1" hangingPunct="1">
              <a:buFont typeface="+mj-lt"/>
              <a:buAutoNum type="arabicParenR" startAt="4"/>
            </a:pP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There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will be no more death (vs. 4)</a:t>
            </a:r>
          </a:p>
          <a:p>
            <a:pPr marL="569913" indent="-569913" eaLnBrk="1" hangingPunct="1">
              <a:buFont typeface="+mj-lt"/>
              <a:buAutoNum type="arabicParenR" startAt="4"/>
            </a:pP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All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things become new (vs. 5)</a:t>
            </a:r>
          </a:p>
          <a:p>
            <a:pPr marL="569913" indent="-569913" eaLnBrk="1" hangingPunct="1">
              <a:buFont typeface="+mj-lt"/>
              <a:buAutoNum type="arabicParenR" startAt="4"/>
            </a:pP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No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one who is wicked will be there (vs. 8). The wicked will be in the eternal lake of fire &amp; brimstone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398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Second View of the New Jerusalem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</a:t>
            </a: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21:9-27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5626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Origin &amp; General Description:  9-11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Physical Descriptio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n: 12-24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Access: 25-27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583430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50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Its </a:t>
            </a:r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Origin &amp; General Description 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21:9-11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There is some contrasting parallelism with the new Jerusalem and the great harlot Babylon in Rev. 17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bride metaphor introduced in vs. 2 is identified as “the wife of the Lamb” in vs.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9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Its </a:t>
            </a:r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Origin &amp; General Description 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21:9-11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angel takes John to a new vantage point on a great &amp; high mountain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In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a repeat of vs. 2, John sees the new Jerusalem coming down out of heaven from God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general beauty of it is brilliant like crystal clear jasper - probably a diamond or something similar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912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uiExpand="1" build="p"/>
    </p:bld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Sermon 1</Template>
  <TotalTime>885</TotalTime>
  <Words>1178</Words>
  <Application>Microsoft Office PowerPoint</Application>
  <PresentationFormat>On-screen Show (4:3)</PresentationFormat>
  <Paragraphs>139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Arial Narrow</vt:lpstr>
      <vt:lpstr>Times New Roman</vt:lpstr>
      <vt:lpstr>Wingdings</vt:lpstr>
      <vt:lpstr>Custom Design</vt:lpstr>
      <vt:lpstr>3_Default Design</vt:lpstr>
      <vt:lpstr>Grace Bible Church  Glorifying God  by Making Disciples of Jesus Christ</vt:lpstr>
      <vt:lpstr>A reminder to consider others Please:</vt:lpstr>
      <vt:lpstr>The Second View of the New Jerusalem  Revelation 21:9-27</vt:lpstr>
      <vt:lpstr>The New Heaven and New Earth Revelation 21:1</vt:lpstr>
      <vt:lpstr>First View of the New Jerusalem  Revelation 21:2-8</vt:lpstr>
      <vt:lpstr>First View of the New Jerusalem  Revelation 21:2-8</vt:lpstr>
      <vt:lpstr>Second View of the New Jerusalem Revelation 21:9-27</vt:lpstr>
      <vt:lpstr>Its Origin &amp; General Description  Revelation 21:9-11</vt:lpstr>
      <vt:lpstr>Its Origin &amp; General Description  Revelation 21:9-11</vt:lpstr>
      <vt:lpstr>The Physical Description Revelation 21:12-23</vt:lpstr>
      <vt:lpstr>The Physical Description: Its Size  Revelation 21:16</vt:lpstr>
      <vt:lpstr>The Physical Description: Its Size  Revelation 21:16</vt:lpstr>
      <vt:lpstr>The Physical Description: Its Size  Revelation 21:16</vt:lpstr>
      <vt:lpstr>The Physical Description: Its Wall  Revelation 21:12, 17-18</vt:lpstr>
      <vt:lpstr>The Physical Description: Its Wall  Revelation 21:12, 17-18</vt:lpstr>
      <vt:lpstr>The Physical Description: The City  Revelation 21:18</vt:lpstr>
      <vt:lpstr>The Physical Description: The City  Revelation 21:18</vt:lpstr>
      <vt:lpstr>The Physical Description: Foundation Stones – Revelation 21:19-20</vt:lpstr>
      <vt:lpstr>The Physical Description: Foundation Stones – Revelation 21:19-20</vt:lpstr>
      <vt:lpstr>The Physical Description: Foundation Stones – Revelation 21:19-20</vt:lpstr>
      <vt:lpstr>The Physical Description: Foundation Stones – Revelation 21:19-20</vt:lpstr>
      <vt:lpstr>The Physical Description: Foundation Stones – Revelation 21:19-20</vt:lpstr>
      <vt:lpstr>The Physical Description: Its Gates Revelation 21:12-13, 21</vt:lpstr>
      <vt:lpstr>The Physical Description: Its Gates Revelation 21:12-13, 21</vt:lpstr>
      <vt:lpstr>The Physical Description: Sanctuary Revelation 21:22</vt:lpstr>
      <vt:lpstr>The Physical Description: Source of Light Revelation 21:23</vt:lpstr>
      <vt:lpstr>The Physical Description: Source of Light Revelation 21:23</vt:lpstr>
      <vt:lpstr>Physical Description: Those Outside Revelation 21:24, 26</vt:lpstr>
      <vt:lpstr>Accessibility Revelation 21:25-27</vt:lpstr>
      <vt:lpstr>Accessibility Revelation 21:25-27</vt:lpstr>
      <vt:lpstr>Conclusions</vt:lpstr>
      <vt:lpstr>Grace Bible Church  Glorifying God  by Making Disciples of Jesus Christ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Grace Bible Church</dc:title>
  <dc:creator>Scott</dc:creator>
  <cp:lastModifiedBy>Microsoft account</cp:lastModifiedBy>
  <cp:revision>58</cp:revision>
  <dcterms:modified xsi:type="dcterms:W3CDTF">2026-03-01T00:55:15Z</dcterms:modified>
</cp:coreProperties>
</file>