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26"/>
  </p:notesMasterIdLst>
  <p:sldIdLst>
    <p:sldId id="296" r:id="rId3"/>
    <p:sldId id="299" r:id="rId4"/>
    <p:sldId id="260" r:id="rId5"/>
    <p:sldId id="278" r:id="rId6"/>
    <p:sldId id="300" r:id="rId7"/>
    <p:sldId id="301" r:id="rId8"/>
    <p:sldId id="279" r:id="rId9"/>
    <p:sldId id="302" r:id="rId10"/>
    <p:sldId id="303" r:id="rId11"/>
    <p:sldId id="304" r:id="rId12"/>
    <p:sldId id="280" r:id="rId13"/>
    <p:sldId id="283" r:id="rId14"/>
    <p:sldId id="281" r:id="rId15"/>
    <p:sldId id="282" r:id="rId16"/>
    <p:sldId id="305" r:id="rId17"/>
    <p:sldId id="306" r:id="rId18"/>
    <p:sldId id="284" r:id="rId19"/>
    <p:sldId id="307" r:id="rId20"/>
    <p:sldId id="308" r:id="rId21"/>
    <p:sldId id="309" r:id="rId22"/>
    <p:sldId id="287" r:id="rId23"/>
    <p:sldId id="310" r:id="rId24"/>
    <p:sldId id="297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68" autoAdjust="0"/>
    <p:restoredTop sz="94660" autoAdjust="0"/>
  </p:normalViewPr>
  <p:slideViewPr>
    <p:cSldViewPr>
      <p:cViewPr varScale="1">
        <p:scale>
          <a:sx n="77" d="100"/>
          <a:sy n="77" d="100"/>
        </p:scale>
        <p:origin x="168" y="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970105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626824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886842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798269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03054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582491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35974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3317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68058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44810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9916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Future of the Present Heaven &amp; Earth 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2 Peter 3:10–12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Replacement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not preclude God from keeping all of His promises including the covenants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456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New Heaven &amp; Earth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21:1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this first glimpse of the new earth, what John notices the most is that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“There is no longer any sea”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Without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any sea, there will not be a hydrologic cycle or tides as in the present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First View of the New Jerusalem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21:2-8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new Jerusalem will be holy because God dwells in it. It originates in heaven and is built by God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be beautiful like a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“bride adorned for her husband”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Vs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9 describes it  as the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“the bride, the wife of the Lamb.”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The bride  is the people of God &amp; their abode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Voice from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Throne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21:3-4.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Which emphatically declares God will dwell with His people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voice also declares the comfort God’s people will have because the first things have passed away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Declarations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God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21:5-8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He makes all things new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angel commands John to write what has been revealed because they are 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“faithful and true”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declares in vs. 6 that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“It is done.”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All His promises are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accomplished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Declarations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God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21:5-8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identification as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“the Alpha and the Omega, the beginning &amp; the end”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assures the declaration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Satisfaction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spiritual thirst without cost is assured (Ps. 42:1-2; Isa. 55:1; John 4:10-14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024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Declarations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God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21:5-8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over-comer will inherit all the blessed things God has promised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over-comer will have God as his God, and he will be God’s son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866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Declarations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God - Warnings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21:7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Cowardly - those that fear man more than they fear God (Mark 8:35; Matt. 1:20-21; Heb. 10:38-39)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Unbelieving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without faith - no faith in God, His promises, or whose actions prove they do not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believe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Declarations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God - Warnings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21:7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Abominable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defiled by sin &amp; made detestable - Defiled in mind, conscience, action (Titus 1:15-16)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Murderers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willfully take human life. That will be common in the tribulation -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martyrs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547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Declarations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God - Warnings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21:7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Immoral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sexual sins of all kinds, anything outside the bounds of a husband &amp; wife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Sorcerers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those that practice sorcery, divination, mix potions, use magic to deceive (Gal. 5:20; Rev. 18:22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855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Declarations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God - Warnings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Rev. 21:7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Idolaters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those that worship something other than God the creator. A first step down into depravity (Rm. 1)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All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those that lie - not being truthful &amp; deceiving  - a very serious sin at any level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555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warnings in verse 8 apply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today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and will continue to do so through the millennium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Sinners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do not have to remain condemned or characterized by those sins. There is forgiveness in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Christ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Christians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have no fear of God’s condemnation, so we long for Jesus’ return, the millennium &amp; eternity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28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New Heaven, New Earth, New Jerusalem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21:1-8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Rev. 21-22 make it obvious that what is coming in the future will be radically different from the present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Future of the Present Heaven &amp; Earth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21:1b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the millennium creation will be restored to something similar to the garden of Eden, but not perfection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Isaiah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65-66 speak of a new heaven &amp; new earth, but the description fits the millennium, not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eternity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Future of the Present Heaven &amp; Earth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21:1b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Sin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death continue in the millennium, but they will not continue into the new heaven &amp; earth of eternity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Statements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an eternal creation must reconcile with verses that describe their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destruction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42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Future of the Present Heaven &amp; Earth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Rev. 21:1b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actual meaning Hebrews translated as eternal, ever or forever must be determined by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context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current earth will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“wear out,” “perish”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&amp;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“pass away.”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It will flee away with no place found for it.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104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Future of the Present Heaven &amp; Earth 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2 Peter 3:10–12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most clear passage describing the destruction of the current heavens &amp; earth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“pass away with a roar.”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“elements will be destroyed with intense heat”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be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“burned up</a:t>
            </a:r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”</a:t>
            </a:r>
            <a:endParaRPr lang="en-US" altLang="en-US" sz="4400" b="1" i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Future of the Present Heaven &amp; Earth 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2 Peter 3:10–12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That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a motivation to live a holy life in the present</a:t>
            </a:r>
          </a:p>
          <a:p>
            <a:pPr eaLnBrk="1" hangingPunct="1"/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“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the heavens will be destroyed by burning, and the elements will melt with intense heat</a:t>
            </a:r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!”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755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Future of the Present Heaven &amp; Earth 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2 Peter 3:10–12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earth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will be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renewed in the millennium, it will then be destroyed, &amp; a new heaven &amp; new earth created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new heaven and new earth will be a complete replacement, not a reconstruction 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old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58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2023</TotalTime>
  <Words>916</Words>
  <Application>Microsoft Office PowerPoint</Application>
  <PresentationFormat>On-screen Show (4:3)</PresentationFormat>
  <Paragraphs>90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New Heaven, New Earth, New Jerusalem  Revelation 21:1-8</vt:lpstr>
      <vt:lpstr>The Future of the Present Heaven &amp; Earth  Rev. 21:1b</vt:lpstr>
      <vt:lpstr>The Future of the Present Heaven &amp; Earth  Rev. 21:1b</vt:lpstr>
      <vt:lpstr>The Future of the Present Heaven &amp; Earth  Rev. 21:1b</vt:lpstr>
      <vt:lpstr>The Future of the Present Heaven &amp; Earth  2 Peter 3:10–12 </vt:lpstr>
      <vt:lpstr>The Future of the Present Heaven &amp; Earth  2 Peter 3:10–12 </vt:lpstr>
      <vt:lpstr>The Future of the Present Heaven &amp; Earth  2 Peter 3:10–12 </vt:lpstr>
      <vt:lpstr>The Future of the Present Heaven &amp; Earth  2 Peter 3:10–12 </vt:lpstr>
      <vt:lpstr>The New Heaven &amp; Earth  Rev. 21:1</vt:lpstr>
      <vt:lpstr>First View of the New Jerusalem  Rev. 21:2-8</vt:lpstr>
      <vt:lpstr>The Voice from the Throne Rev. 21:3-4. </vt:lpstr>
      <vt:lpstr>The Declarations of God Rev. 21:5-8</vt:lpstr>
      <vt:lpstr>The Declarations of God Rev. 21:5-8</vt:lpstr>
      <vt:lpstr>The Declarations of God Rev. 21:5-8</vt:lpstr>
      <vt:lpstr>The Declarations of God - Warnings  Rev. 21:7</vt:lpstr>
      <vt:lpstr>The Declarations of God - Warnings  Rev. 21:7</vt:lpstr>
      <vt:lpstr>The Declarations of God - Warnings  Rev. 21:7</vt:lpstr>
      <vt:lpstr>The Declarations of God - Warnings  Rev. 21:7</vt:lpstr>
      <vt:lpstr>Conclusions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53</cp:revision>
  <dcterms:modified xsi:type="dcterms:W3CDTF">2026-02-22T19:31:40Z</dcterms:modified>
</cp:coreProperties>
</file>