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4"/>
  </p:notesMasterIdLst>
  <p:sldIdLst>
    <p:sldId id="296" r:id="rId3"/>
    <p:sldId id="299" r:id="rId4"/>
    <p:sldId id="260" r:id="rId5"/>
    <p:sldId id="300" r:id="rId6"/>
    <p:sldId id="302" r:id="rId7"/>
    <p:sldId id="303" r:id="rId8"/>
    <p:sldId id="305" r:id="rId9"/>
    <p:sldId id="278" r:id="rId10"/>
    <p:sldId id="304" r:id="rId11"/>
    <p:sldId id="279" r:id="rId12"/>
    <p:sldId id="306" r:id="rId13"/>
    <p:sldId id="307" r:id="rId14"/>
    <p:sldId id="280" r:id="rId15"/>
    <p:sldId id="301" r:id="rId16"/>
    <p:sldId id="281" r:id="rId17"/>
    <p:sldId id="308" r:id="rId18"/>
    <p:sldId id="283" r:id="rId19"/>
    <p:sldId id="309" r:id="rId20"/>
    <p:sldId id="310" r:id="rId21"/>
    <p:sldId id="311" r:id="rId22"/>
    <p:sldId id="284" r:id="rId23"/>
    <p:sldId id="312" r:id="rId24"/>
    <p:sldId id="313" r:id="rId25"/>
    <p:sldId id="286" r:id="rId26"/>
    <p:sldId id="314" r:id="rId27"/>
    <p:sldId id="282" r:id="rId28"/>
    <p:sldId id="315" r:id="rId29"/>
    <p:sldId id="316" r:id="rId30"/>
    <p:sldId id="317" r:id="rId31"/>
    <p:sldId id="287" r:id="rId32"/>
    <p:sldId id="29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47" autoAdjust="0"/>
    <p:restoredTop sz="94660" autoAdjust="0"/>
  </p:normalViewPr>
  <p:slideViewPr>
    <p:cSldViewPr>
      <p:cViewPr varScale="1">
        <p:scale>
          <a:sx n="76" d="100"/>
          <a:sy n="76" d="100"/>
        </p:scale>
        <p:origin x="156" y="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4769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624437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837512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3047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496775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95584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489367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78629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563076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301603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363864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995299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7211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13641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8310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5704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119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9630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Deceptions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Satan was confined to stop him from deceiving the nations (vs 3). He goes back to that upon release (vs. 8)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primary tool of Satan is deception (Gen. 3:1-6; 2 Cor. 11:3; 1 Tim. 2:14; Rev. 12:9; 16:13-16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Deceptions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phrase “four corners of the earth” is a metaphor for the whole world just as it was in Rev. 7:1.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Bible teaches the earth is round - Job 22:14; Isaiah 40:22; Proverbs 8:27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and Magog narrows the description of who will be involved - people that are against God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Israel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228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Deceptions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take deception to get people to join in with the foolish idea that they can win a war against God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Despite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abundance, justice &amp; a perfect government, a countless number join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rebellion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56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Battle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topographical description is of Jerusalem in the Millennium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Once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armies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gather,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 destroys them with fire from heaven - 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rebellion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 quickly annihilated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Destruction of Satan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Satan is cast into the lake of fire &amp; brimstone where his followers, the beast &amp; the false prophet, are already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55683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Reasons for Satan’s Release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marL="169863" indent="0" eaLnBrk="1" hangingPunct="1">
              <a:buNone/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text is not specific, but here are some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possibilities: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proves Satan is irrevocably evil in his self-deception - God is just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throw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him into the lake of fire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proves man’s evil nature is inherent, not environmental &amp; does not change without God’s intervention.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Reasons for Satan’s Release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separates the righteous from the unrighteous who join Satan’s armies in rebellion and are then destroyed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shows the necessity of the destruction of the present heavens &amp; earth and the creation of new ones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463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Throne &amp; Disappearance of Earth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- Revelation 20:11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throne is great because of who sits on it and the importance of the judgments He makes from it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white to reflect its purity, holiness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righteousness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Throne &amp; Disappearance of Earth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- Revelation 20:11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Though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Father &amp; the Son co-occupy thrones throughout Revelation, judgment belongs to Christ (John 5:22)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neither the judgment of the martyrs (Rev. 20:4) nor the Bema seat judgment (2 Cor. 5:10).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82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Throne &amp; Disappearance of Earth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- Revelation 20:11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Some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elements of the sheep &amp; goat judgment (Matt. 25:31-46) fit this judgment &amp; other elements do not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GWT does not take place until after earth &amp; heaven flee &amp; cease to exist - which matches 2 Pet.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3:10,12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960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Throne &amp; Disappearance of Earth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- Revelation 20:11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GWT will be outside of human history or the realm of anything currently physically existing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584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Books &amp; The Judgment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20:12-13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There no longer be a physical creation; all the saints will be glorified; all the wicked will have died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wicked dead are resurrected from all sources including the sea to stand before the GWT for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judgment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Books &amp; The Judgment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20:12-13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no partiality with God (Rom. 2:11) &amp; He judges on the basis of the deeds a person has done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has no good deeds (Isa. 64:6) &amp; would not profit (Isa. 57:12) for no work can justify (Gal. 2:16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955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Books &amp; The Judgment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20:12-13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GWT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judgment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condemnation is based on deeds that have transgressed God’s laws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394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Death &amp; Hades Destroyed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Death, the last enemy, will be swallowed up in victory (1 Cor. 15:26; 54-55)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Death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Hades (the holding place of the dead) are empty (vs. 13) &amp; will be cast into the lake of fire (vs. 14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Death &amp; Hades Destroyed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Hades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non-physical. There is a real spiritual dimension that exists apart from the physical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8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Condemnation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God’s righteousness &amp; justice demands the death of all sinners - which is everyone (Rom. 3:10-12, 23; 6:23)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Book of Life is the record of God’s mercy &amp; grace are extended to redeem and save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sinners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Condemnation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names of those who have repented &amp; placed their faith in Jesus Christ are in the Book of Life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Book of Life is examined one last time before the wicked are condemned to the lake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fire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214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Condemnation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Descriptions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lake of fire (also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Gehenna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/ Hell) are of horrific torment that is permanent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eternal</a:t>
            </a:r>
          </a:p>
          <a:p>
            <a:pPr marL="290512" lvl="1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*everlasting contempt, *eternal punishment / destruction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*worm does not die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, *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unquenchable fire, *tribulation &amp; distress, *outer / black darkness, *abiding wrath of God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483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Condemnation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final aspect of its torment is the second death - shut out from the presence of God forever - no hope left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988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Rebellion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20:7-15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 is patient because He wishes for people to repent &amp; believe the gospel instead of perish (2 Peter 3:9)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righteous desire the fulfillment of all of God’s prophetic promise and pursue holiness while we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wait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proclaim the gospel to see souls saved from Hell and to Heaven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Rebellion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19 :11-21 - Jesus returns with His heavenly armies to conquer the earth ending the reign of the beast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20:1-3 - Satan is bound, thrown into the abyss which is shut &amp; sealed for a thousand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years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187897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Rebellion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20:4-6 - The glorified saints (tribulation martyrs &amp; the church) reign with Jesus for a millennium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saved believers populate the earth when the Millennium starts - they will bear normal, sinful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children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81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Final Rebellion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curse of sin reverses on the earth - dangerous animals become safe, agriculture abounds, life lengthens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a perfect king with a perfect government &amp; perfect justice suppressing evil so it is safe for all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49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Final Rebellion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134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Release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specific designation, thousand years, is used for the 6th time in 6 verses - it is the actual length of time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imprisonment is stated three times to be a thousand years - the time period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Millennium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Release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“must be released for a short time” after the thousand years (vs. 3) - he does not break out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550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803</TotalTime>
  <Words>1222</Words>
  <Application>Microsoft Office PowerPoint</Application>
  <PresentationFormat>On-screen Show (4:3)</PresentationFormat>
  <Paragraphs>116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Final Rebellion &amp; Judgment Revelation 20:7-15</vt:lpstr>
      <vt:lpstr>The Final Rebellion &amp; Judgment REVIEW</vt:lpstr>
      <vt:lpstr>The Final Rebellion &amp; Judgment REVIEW</vt:lpstr>
      <vt:lpstr>The Final Rebellion &amp; Judgment REVIEW</vt:lpstr>
      <vt:lpstr>The Final Rebellion Revelation 20:7-10</vt:lpstr>
      <vt:lpstr>Satan’s Release Revelation 20:7</vt:lpstr>
      <vt:lpstr>Satan’s Release Revelation 20:7</vt:lpstr>
      <vt:lpstr>Satan’s Deceptions Revelation 20:8</vt:lpstr>
      <vt:lpstr>Satan’s Deceptions Revelation 20:8</vt:lpstr>
      <vt:lpstr>Satan’s Deceptions Revelation 20:8</vt:lpstr>
      <vt:lpstr>The Final Battle  Revelation 20:9</vt:lpstr>
      <vt:lpstr>The Destruction of Satan  Revelation 20:10</vt:lpstr>
      <vt:lpstr>Reasons for Satan’s Release </vt:lpstr>
      <vt:lpstr>Reasons for Satan’s Release </vt:lpstr>
      <vt:lpstr>The Throne &amp; Disappearance of Earth &amp; Heaven - Revelation 20:11</vt:lpstr>
      <vt:lpstr>The Throne &amp; Disappearance of Earth &amp; Heaven - Revelation 20:11</vt:lpstr>
      <vt:lpstr>The Throne &amp; Disappearance of Earth &amp; Heaven - Revelation 20:11</vt:lpstr>
      <vt:lpstr>The Throne &amp; Disappearance of Earth &amp; Heaven - Revelation 20:11</vt:lpstr>
      <vt:lpstr>The Books &amp; The Judgment  Revelation 20:12-13</vt:lpstr>
      <vt:lpstr>The Books &amp; The Judgment  Revelation 20:12-13</vt:lpstr>
      <vt:lpstr>The Books &amp; The Judgment  Revelation 20:12-13</vt:lpstr>
      <vt:lpstr>Death &amp; Hades Destroyed  Revelation 20:14</vt:lpstr>
      <vt:lpstr>Death &amp; Hades Destroyed  Revelation 20:14</vt:lpstr>
      <vt:lpstr>The Final Condemnation  Revelation 20:15</vt:lpstr>
      <vt:lpstr>The Final Condemnation  Revelation 20:15</vt:lpstr>
      <vt:lpstr>The Final Condemnation  Revelation 20:15</vt:lpstr>
      <vt:lpstr>The Final Condemnation  Revelation 20:15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54</cp:revision>
  <dcterms:modified xsi:type="dcterms:W3CDTF">2026-02-15T02:55:17Z</dcterms:modified>
</cp:coreProperties>
</file>