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3"/>
  </p:notesMasterIdLst>
  <p:sldIdLst>
    <p:sldId id="296" r:id="rId3"/>
    <p:sldId id="299" r:id="rId4"/>
    <p:sldId id="260" r:id="rId5"/>
    <p:sldId id="300" r:id="rId6"/>
    <p:sldId id="278" r:id="rId7"/>
    <p:sldId id="301" r:id="rId8"/>
    <p:sldId id="302" r:id="rId9"/>
    <p:sldId id="279" r:id="rId10"/>
    <p:sldId id="303" r:id="rId11"/>
    <p:sldId id="280" r:id="rId12"/>
    <p:sldId id="304" r:id="rId13"/>
    <p:sldId id="281" r:id="rId14"/>
    <p:sldId id="305" r:id="rId15"/>
    <p:sldId id="306" r:id="rId16"/>
    <p:sldId id="308" r:id="rId17"/>
    <p:sldId id="309" r:id="rId18"/>
    <p:sldId id="310" r:id="rId19"/>
    <p:sldId id="283" r:id="rId20"/>
    <p:sldId id="311" r:id="rId21"/>
    <p:sldId id="284" r:id="rId22"/>
    <p:sldId id="312" r:id="rId23"/>
    <p:sldId id="286" r:id="rId24"/>
    <p:sldId id="313" r:id="rId25"/>
    <p:sldId id="314" r:id="rId26"/>
    <p:sldId id="316" r:id="rId27"/>
    <p:sldId id="318" r:id="rId28"/>
    <p:sldId id="319" r:id="rId29"/>
    <p:sldId id="320" r:id="rId30"/>
    <p:sldId id="287" r:id="rId31"/>
    <p:sldId id="297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194" autoAdjust="0"/>
    <p:restoredTop sz="94660" autoAdjust="0"/>
  </p:normalViewPr>
  <p:slideViewPr>
    <p:cSldViewPr>
      <p:cViewPr varScale="1">
        <p:scale>
          <a:sx n="72" d="100"/>
          <a:sy n="72" d="100"/>
        </p:scale>
        <p:origin x="60" y="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30036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778631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829616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10823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148753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611596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9335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36629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816768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884152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650220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989133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271182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923704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70949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88653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68612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06380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Destruction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of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Beast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&amp; His Armies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Zech. 14:3-15; Ezek. 38 - Jesus returns to the Mount of Olives, a great earthquake changes the topography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armies destroyed by pestilence, rain, hail, fire &amp; brimstone and a plague causing men &amp; animals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rot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Destruction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of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Beast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&amp; His Armies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armies become food for the birds, &amp; survivors are gathered &amp; killed in wine press of God’s wrath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904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Start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20:1-3, Ezekiel 39:4-20; Amos 9:11-12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Earth is devastated by the seal, trumpet &amp; bowl judgments. 7 months burying bones after Armageddon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Amos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9:11-12 - Rebuilding begins. Other prophecies show the biosphere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renewed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Start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20:1-3, Ezekiel 39:4-20; Amos 9:11-12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Armies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heaven returned with Christ; martyrs &amp; other glorified saints who are part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First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resurrection come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bound &amp; imprisoned in the abyss eliminating his deceptions, and all the wicked have been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killed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41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Start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20:1-3, Ezekiel 39:4-20; Amos 9:11-12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tribulation saints populate the earth, but they are redeemed, not sinless, and they bear sinful children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414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Reign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Messiah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 &amp; 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perfect ruler (Jesus), with a perfect government (sinless, glorified saints), with perfect laws and justice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Jeremiah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33:14–16 - prophecies of future Israel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fulfilled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includes the new covenant (Jer. 31:33-34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998527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Reign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Messiah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 &amp; 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Zephaniah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3:13-17 - no injustice, falsehood or deceit - Yahweh in their midst bringing peace and joy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Isaiah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2:2-4 - Yahweh’s rule in Zion extends around the world establishing universal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peace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826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Reign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Messiah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 &amp; 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Peace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maintained by Messiah’s righteous rule with a rod of iron which punishes the wicked (Isa. 11:4-5)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be sin in the Millennium, but justice is swift on the wicked including capital punishment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122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Curse is Curtailed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Isaiah 11:6-9 - the peace of Messiah’s rule extends to the animal kingdom with the curse reversed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Romans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8:18-25 - creation eagerly awaits this future time when it is set free from its slavery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corruption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Curse is Curtailed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Isaiah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65:17-25 gives a similar description and also of longevity in which 100 is considered youth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“new heavens and a new earth” in Isaiah 65:17 is a renewal &amp; not the eternal ones of Revelation 21-22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774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Earth Restored to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Bounty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Joel 3:18–21 - plenty of water in Israel supports vineyards &amp; milk animals while wicked nations are desolate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Running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brooks shows a climate change 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Israel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spring from the temple becomes a river -Ezek.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47:12f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Earth Restored to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Bounty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Amos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9:13–15 - Agricultural bounty demonstrated by the extended harvests - marginal areas are also fruitful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future blessings are in keeping with the Mosaic covenant of obedience bringing blessing - Lev. 26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210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Zephaniah 3:8–20 describes aspects of this future worship of God by all the earth - pure, humble, inclusive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Zechariah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14:16–19 describes the nations celebrating the Feast of Booths &amp; those that do not get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drought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Zechariah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14:20-21 describes Jerusalem marked by its worship of Yahweh - even common pots will be holy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Ezekiel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39:25-48:35 is a very detailed prophecy about the future temple &amp; worship &amp; everything related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4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Inclusion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details about different offerings is confusing since Jesus is the final &amp; sufficient sacrifice (Heb.)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offerings detailed in Ezekiel 40-46 are a problem for all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eschatologies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Replacement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theology is even more confusing because animal sacrifices are not part of Church worship </a:t>
            </a: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431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Spiritualizing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it to reject an actual future temple &amp; sacrifices makes the detailed prophecies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meaningless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Claiming these prophecies are not about a future kingdom temple contradicts God’s glory returning (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Ezk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43)</a:t>
            </a: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522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details in the prophecy must be accounted for in a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solution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Voluntary / required offerings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Atonement for altar (43)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Atonement - but no sin or guilt offering</a:t>
            </a:r>
          </a:p>
          <a:p>
            <a:pPr marL="457200" indent="-457200" eaLnBrk="1" hangingPunct="1">
              <a:buFont typeface="+mj-lt"/>
              <a:buAutoNum type="alphaL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Offerings in Ezek. 45:17 supplied by prince of Israel – What about Gentiles?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9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cannot be sacrifices that atone for sin, only Jesus’ can do that  - (Hebrews 7:27, 9:12; 10:4,  10-14)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Some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liturgical cleansing, some are for fellowship or feeding the priests, some are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memorial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5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Worship of God in the Millennium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Worship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God is a central aspect of the Millennial kingdom - a joy for believers, difficult for the rest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36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future millennial kingdom will be an incredible time of prosperity &amp; peace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You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want to be there!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Descriptions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Only the Pre-Millennial dispensational view consistently follows grammatical-historical interpretation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Millennium follows the seven year period of tribulation that concludes the prophecy of Daniel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9:24-27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Descriptions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final event of the tribulation period will be the second coming of Jesus Christ as the conquering king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58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Beast Attacks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beast will be the dominate authority on earth at the time of Armageddon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be countless martyrs, but still a remnant of survivors do not take the mark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beast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Beast Attacks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includes those with the seal of God, the Jewish remnant, and those that give glory to God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&amp; his armies to gather under the demonic delusion they can war with God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622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Beast Attacks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Ezekiel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38 - God puts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“hooks into your jaws”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bringing the nations to attack Israel enticed by spoil &amp; plunder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26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Destruction by the Beast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Zechariah 12-14: Jerusalem is captured &amp; plundered to refine them with 2 parts cut off and 1 part left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Amos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9:8-11 (Rom. 11:26-27) - all the sinners of My people will die, but the remnant left are all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saved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End of the Tribulation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Destruction by the Beast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Daniel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9:24, etc., a particular purpose of the Tribulation is the purging of Israel of sinners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856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1338</TotalTime>
  <Words>1115</Words>
  <Application>Microsoft Office PowerPoint</Application>
  <PresentationFormat>On-screen Show (4:3)</PresentationFormat>
  <Paragraphs>119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Descriptions of the Millennium Selected Scriptures</vt:lpstr>
      <vt:lpstr>Descriptions of the Millennium Selected Scriptures</vt:lpstr>
      <vt:lpstr>The End of the Tribulation The Beast Attacks</vt:lpstr>
      <vt:lpstr>The End of the Tribulation The Beast Attacks</vt:lpstr>
      <vt:lpstr>The End of the Tribulation The Beast Attacks</vt:lpstr>
      <vt:lpstr>The End of the Tribulation Destruction by the Beast </vt:lpstr>
      <vt:lpstr>The End of the Tribulation Destruction by the Beast </vt:lpstr>
      <vt:lpstr>The End of the Tribulation Destruction of the Beast &amp; His Armies</vt:lpstr>
      <vt:lpstr>The End of the Tribulation Destruction of the Beast &amp; His Armies</vt:lpstr>
      <vt:lpstr>The Start of the Millennium Rev. 20:1-3, Ezekiel 39:4-20; Amos 9:11-12</vt:lpstr>
      <vt:lpstr>The Start of the Millennium Rev. 20:1-3, Ezekiel 39:4-20; Amos 9:11-12</vt:lpstr>
      <vt:lpstr>The Start of the Millennium Rev. 20:1-3, Ezekiel 39:4-20; Amos 9:11-12</vt:lpstr>
      <vt:lpstr>The Reign of Messiah Revelation 20:4-6 &amp; Selected Scriptures</vt:lpstr>
      <vt:lpstr>The Reign of Messiah Revelation 20:4-6 &amp; Selected Scriptures</vt:lpstr>
      <vt:lpstr>The Reign of Messiah Revelation 20:4-6 &amp; Selected Scriptures</vt:lpstr>
      <vt:lpstr>The Curse is Curtailed  Selected Scriptures</vt:lpstr>
      <vt:lpstr>The Curse is Curtailed  Selected Scriptures</vt:lpstr>
      <vt:lpstr>Earth Restored to Bounty Selected Scriptures</vt:lpstr>
      <vt:lpstr>Earth Restored to Bounty Selected Scriptures</vt:lpstr>
      <vt:lpstr>Worship of God in the Millennium  Selected Scriptures </vt:lpstr>
      <vt:lpstr>Worship of God in the Millennium  Selected Scriptures </vt:lpstr>
      <vt:lpstr>Worship of God in the Millennium  Selected Scriptures </vt:lpstr>
      <vt:lpstr>Worship of God in the Millennium  Selected Scriptures </vt:lpstr>
      <vt:lpstr>Worship of God in the Millennium  Selected Scriptures </vt:lpstr>
      <vt:lpstr>Worship of God in the Millennium  Selected Scriptures </vt:lpstr>
      <vt:lpstr>Worship of God in the Millennium  Selected Scriptures 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53</cp:revision>
  <dcterms:modified xsi:type="dcterms:W3CDTF">2026-01-18T02:04:16Z</dcterms:modified>
</cp:coreProperties>
</file>