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28"/>
  </p:notesMasterIdLst>
  <p:sldIdLst>
    <p:sldId id="296" r:id="rId3"/>
    <p:sldId id="299" r:id="rId4"/>
    <p:sldId id="260" r:id="rId5"/>
    <p:sldId id="300" r:id="rId6"/>
    <p:sldId id="278" r:id="rId7"/>
    <p:sldId id="302" r:id="rId8"/>
    <p:sldId id="303" r:id="rId9"/>
    <p:sldId id="304" r:id="rId10"/>
    <p:sldId id="305" r:id="rId11"/>
    <p:sldId id="306" r:id="rId12"/>
    <p:sldId id="280" r:id="rId13"/>
    <p:sldId id="307" r:id="rId14"/>
    <p:sldId id="308" r:id="rId15"/>
    <p:sldId id="281" r:id="rId16"/>
    <p:sldId id="309" r:id="rId17"/>
    <p:sldId id="310" r:id="rId18"/>
    <p:sldId id="282" r:id="rId19"/>
    <p:sldId id="311" r:id="rId20"/>
    <p:sldId id="283" r:id="rId21"/>
    <p:sldId id="312" r:id="rId22"/>
    <p:sldId id="284" r:id="rId23"/>
    <p:sldId id="286" r:id="rId24"/>
    <p:sldId id="301" r:id="rId25"/>
    <p:sldId id="287" r:id="rId26"/>
    <p:sldId id="29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0000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518" autoAdjust="0"/>
    <p:restoredTop sz="94660" autoAdjust="0"/>
  </p:normalViewPr>
  <p:slideViewPr>
    <p:cSldViewPr>
      <p:cViewPr varScale="1">
        <p:scale>
          <a:sx n="77" d="100"/>
          <a:sy n="77" d="100"/>
        </p:scale>
        <p:origin x="114" y="6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207240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11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093031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1457784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14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733839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6025117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17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609587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20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7006263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21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22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678532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3391591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573213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235911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826936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807383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Description of the King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19:11-13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robe is dipped in blood - imagery probably going back to Isaiah 63:1-3 - of the slaughter of His enemies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third name is The Word of God - a direct reference to Jesus as the 2nd person of the triune Godhead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73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Armies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direct description, so real armies riding real white horses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included in the description are any type of weapons or armor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Instead, they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are dressed for a wedding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supper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Armies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Angels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will be involved in Jesus’ return (Matt 13:41-42; 16:27; 24:30; 25:31; Mark 8:38; Luke 9:26)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armies are those who are  “called and chosen and faithful” (Rev. 17:14) - &amp; so probably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church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074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Armies of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Heaven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19:14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O.T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saints &amp; tribulation martyrs do not receive resurrection bodies until later, so including them is uncertain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1381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Weapons &amp; Wrath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sword coming from His mouth also in Rev. 1:16; 2:12,16 - a sword used for aggressive attack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Used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direct physical action in striking down the nations &amp; not a figure of speech of having a sharp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tongue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Weapons &amp; Wrath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After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utterly defeating His enemies, Jesus rules with “a rod of iron” - stern rule &amp; punishment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Treading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wine press of God’s wrath - same imagery as Isaiah 63:1-3 &amp; Rev.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14:19-20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852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Weapons &amp; Wrath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19:15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not killed in the battle of Armageddon will be gathered and put to death after it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284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Exalted Title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King of kings &amp; Lord of lord = absolute supreme ruler (Psalm 22:8, 47:7-8; Isa. 9:6-7; 1 Tim. 2:47; Rev. 1:5</a:t>
            </a:r>
          </a:p>
          <a:p>
            <a:pPr eaLnBrk="1" hangingPunct="1"/>
            <a:r>
              <a:rPr lang="en-US" altLang="en-US" sz="4400" b="1" i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“Lord”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has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wide range of usage from a title of respect to a title of sovereign supremacy as is the case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here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Exalted Title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title is written on His robe where it would hang down at His thigh visible to all as He sat on the horse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6778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Vision of the Invitation to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Birds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19:17-18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angel positions himself to be obvious in the light of the Sun - more dramatic due to darkness of 5th bowl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command is to all flying birds to gather to eat the corpses of every level of class &amp; status of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men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Vision of the Invitation to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Birds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19:17-18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similar command and description is given in Ezekiel 39:17-19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battle &amp; slaughter is at the end of the Tribulation  - there is another at the end of the Millennium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1591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Vision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of the Defeat of Wicked Mankind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19:19-21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225153"/>
            <a:ext cx="9144000" cy="563284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chemeClr val="accent5"/>
                </a:solidFill>
                <a:latin typeface="Arial Narrow" panose="020B0606020202030204" pitchFamily="34" charset="0"/>
              </a:rPr>
              <a:t>The Assembly to Make War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</a:t>
            </a:r>
            <a:r>
              <a:rPr lang="en-US" altLang="en-US" sz="4400" b="1" dirty="0">
                <a:solidFill>
                  <a:srgbClr val="FFFFCC"/>
                </a:solidFill>
                <a:latin typeface="Arial Narrow" panose="020B0606020202030204" pitchFamily="34" charset="0"/>
              </a:rPr>
              <a:t>Rev. 19:19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is the antichrist gathered with the ten kings that give power &amp; authority to him - Rev. 17:12-14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Evil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corrupts the mind so that it can no longer recognize its own irrational foolishness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Vision of the Defeat of Wicked Mankind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19:19-21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 smtClean="0">
                <a:solidFill>
                  <a:schemeClr val="accent5"/>
                </a:solidFill>
                <a:latin typeface="Arial Narrow" panose="020B0606020202030204" pitchFamily="34" charset="0"/>
              </a:rPr>
              <a:t>The Seizure of the Beast &amp; False Prophet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- </a:t>
            </a:r>
            <a:r>
              <a:rPr lang="en-US" altLang="en-US" sz="4400" b="1" dirty="0">
                <a:solidFill>
                  <a:srgbClr val="FFFFCC"/>
                </a:solidFill>
                <a:latin typeface="Arial Narrow" panose="020B0606020202030204" pitchFamily="34" charset="0"/>
              </a:rPr>
              <a:t>Rev. </a:t>
            </a:r>
            <a:r>
              <a:rPr lang="en-US" altLang="en-US" sz="4400" b="1" dirty="0" smtClean="0">
                <a:solidFill>
                  <a:srgbClr val="FFFFCC"/>
                </a:solidFill>
                <a:latin typeface="Arial Narrow" panose="020B0606020202030204" pitchFamily="34" charset="0"/>
              </a:rPr>
              <a:t>19:20</a:t>
            </a:r>
            <a:endParaRPr lang="en-US" altLang="en-US" sz="4400" b="1" dirty="0">
              <a:solidFill>
                <a:srgbClr val="FFFFCC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Capture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/ kill the commanding general &amp; the battle is quickly won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beast &amp; false prophet are quickly seized and then thrown alive into the lake of fire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Vision of the Defeat of Wicked Mankind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19:19-21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u="sng" dirty="0">
                <a:solidFill>
                  <a:schemeClr val="accent5"/>
                </a:solidFill>
                <a:latin typeface="Arial Narrow" panose="020B0606020202030204" pitchFamily="34" charset="0"/>
              </a:rPr>
              <a:t>The Death of the </a:t>
            </a:r>
            <a:r>
              <a:rPr lang="en-US" altLang="en-US" sz="4400" b="1" u="sng" dirty="0" smtClean="0">
                <a:solidFill>
                  <a:schemeClr val="accent5"/>
                </a:solidFill>
                <a:latin typeface="Arial Narrow" panose="020B0606020202030204" pitchFamily="34" charset="0"/>
              </a:rPr>
              <a:t>Rest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- </a:t>
            </a:r>
            <a:r>
              <a:rPr lang="en-US" altLang="en-US" sz="4400" b="1" dirty="0" smtClean="0">
                <a:solidFill>
                  <a:srgbClr val="FFFFCC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CC"/>
                </a:solidFill>
                <a:latin typeface="Arial Narrow" panose="020B0606020202030204" pitchFamily="34" charset="0"/>
              </a:rPr>
              <a:t>. </a:t>
            </a:r>
            <a:r>
              <a:rPr lang="en-US" altLang="en-US" sz="4400" b="1" dirty="0" smtClean="0">
                <a:solidFill>
                  <a:srgbClr val="FFFFCC"/>
                </a:solidFill>
                <a:latin typeface="Arial Narrow" panose="020B0606020202030204" pitchFamily="34" charset="0"/>
              </a:rPr>
              <a:t>19:21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There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no description of any course of battle or resistance. 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armies of the beast are quickly slaughtered</a:t>
            </a:r>
          </a:p>
          <a:p>
            <a:pPr eaLnBrk="1" hangingPunct="1"/>
            <a:endParaRPr lang="en-US" altLang="en-US" sz="4400" b="1" dirty="0">
              <a:solidFill>
                <a:srgbClr val="FFFFCC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5319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the first advent, Jesus came humbly to provide the means of redemption to save sinners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second advent, Jesus comes as the conquering king to vanquish the wicked - 2 Thess. 1:7-10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Advent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: The Return of the King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19:11-21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Details about the 2nd advent can be confusing, so there should be gracious humility in discussing it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Rev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. 19:11 begins a series of 8 sequential visions given to John related to the 7th bowl of wrath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-12441" y="17106"/>
            <a:ext cx="9144000" cy="1354217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b="1" u="sng" baseline="30000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 Advent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: The Return of the King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19:11-21</a:t>
            </a:r>
            <a:endParaRPr lang="en-US" altLang="en-US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376544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Description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19:11-13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Heaven opens on a larger scale &amp; John sees a white horse with the Messiah sitting on it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Riding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 white horse symbolizes military victory - a contrast to Jesus riding a donkey into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Jerusalem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Description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19:11-13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John’s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description is direct instead of metaphoric indicating some type of real horse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first name given is Faithful &amp; True - necessary character traits for the actions He will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take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762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Description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King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19:11-13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Faithful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- dependable, trustworthy, reliable.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True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= in accordance with actual reality, historical fact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Faithful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&amp; True are necessary qualities to be able to judge in righteousness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023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Description of the King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19:11-13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just punishment will be carried out in the war He wages and its consequences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Eyes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that are a flame of fire illuminate all so that He sees all to judge righteously with full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knowledge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8172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Description of the King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19:11-13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Multiple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diadems demonstrate multiple victories over the kings of the earth - a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proleptic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description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second name is known only to Himself - speculation about it is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futile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178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821</TotalTime>
  <Words>963</Words>
  <Application>Microsoft Office PowerPoint</Application>
  <PresentationFormat>On-screen Show (4:3)</PresentationFormat>
  <Paragraphs>99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Arial Narrow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2nd Advent: The Return of the King  Revelation 19:11-21</vt:lpstr>
      <vt:lpstr>The 2nd Advent: The Return of the King  Revelation 19:11-21</vt:lpstr>
      <vt:lpstr>The Description of the King Revelation 19:11-13</vt:lpstr>
      <vt:lpstr>The Description of the King Revelation 19:11-13</vt:lpstr>
      <vt:lpstr>The Description of the King Revelation 19:11-13</vt:lpstr>
      <vt:lpstr>The Description of the King Revelation 19:11-13</vt:lpstr>
      <vt:lpstr>The Description of the King Revelation 19:11-13</vt:lpstr>
      <vt:lpstr>The Description of the King Revelation 19:11-13</vt:lpstr>
      <vt:lpstr>The Armies of Heaven Revelation 19:14</vt:lpstr>
      <vt:lpstr>The Armies of Heaven Revelation 19:14</vt:lpstr>
      <vt:lpstr>The Armies of Heaven Revelation 19:14</vt:lpstr>
      <vt:lpstr>The Weapons &amp; Wrath of the King Revelation 19:15</vt:lpstr>
      <vt:lpstr>The Weapons &amp; Wrath of the King Revelation 19:15</vt:lpstr>
      <vt:lpstr>The Weapons &amp; Wrath of the King Revelation 19:15</vt:lpstr>
      <vt:lpstr>The Exalted Title of the King Revelation 19:16</vt:lpstr>
      <vt:lpstr>The Exalted Title of the King Revelation 19:16</vt:lpstr>
      <vt:lpstr>The Vision of the Invitation to the Birds Revelation 19:17-18</vt:lpstr>
      <vt:lpstr>The Vision of the Invitation to the Birds Revelation 19:17-18</vt:lpstr>
      <vt:lpstr>Vision of the Defeat of Wicked Mankind  Revelation 19:19-21</vt:lpstr>
      <vt:lpstr>Vision of the Defeat of Wicked Mankind  Revelation 19:19-21</vt:lpstr>
      <vt:lpstr>Vision of the Defeat of Wicked Mankind  Revelation 19:19-21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53</cp:revision>
  <dcterms:modified xsi:type="dcterms:W3CDTF">2025-12-27T18:50:12Z</dcterms:modified>
</cp:coreProperties>
</file>