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0"/>
  </p:notesMasterIdLst>
  <p:sldIdLst>
    <p:sldId id="296" r:id="rId3"/>
    <p:sldId id="299" r:id="rId4"/>
    <p:sldId id="260" r:id="rId5"/>
    <p:sldId id="307" r:id="rId6"/>
    <p:sldId id="278" r:id="rId7"/>
    <p:sldId id="308" r:id="rId8"/>
    <p:sldId id="309" r:id="rId9"/>
    <p:sldId id="310" r:id="rId10"/>
    <p:sldId id="300" r:id="rId11"/>
    <p:sldId id="279" r:id="rId12"/>
    <p:sldId id="280" r:id="rId13"/>
    <p:sldId id="311" r:id="rId14"/>
    <p:sldId id="281" r:id="rId15"/>
    <p:sldId id="301" r:id="rId16"/>
    <p:sldId id="282" r:id="rId17"/>
    <p:sldId id="312" r:id="rId18"/>
    <p:sldId id="283" r:id="rId19"/>
    <p:sldId id="284" r:id="rId20"/>
    <p:sldId id="313" r:id="rId21"/>
    <p:sldId id="302" r:id="rId22"/>
    <p:sldId id="303" r:id="rId23"/>
    <p:sldId id="304" r:id="rId24"/>
    <p:sldId id="286" r:id="rId25"/>
    <p:sldId id="306" r:id="rId26"/>
    <p:sldId id="305" r:id="rId27"/>
    <p:sldId id="287" r:id="rId28"/>
    <p:sldId id="297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7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45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2377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54158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9526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39926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006108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68843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59338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97553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075891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3183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6043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6380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03519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10619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Flee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command given to God’s people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Babylon’s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sins pile up to heaven - glued together like the bricks &amp; mortar of ancient Babylon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Flee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avoid participation in the sins of that society and the punishment that comes upon an evil society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Vengeance 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18:6-8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is the OT principle of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lex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talionis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- punishment equal to the crime &amp; double restitution for some crimes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Babylon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suffer &amp; grieve in equal measure to her self glorification &amp; sensuous, luxurious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living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Vengeance 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18:6-8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Lord is the ultimate source of bringing vengeance on Babylon by supernatural plagues &amp; human forces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317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Lament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18:9-10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broader group of kings than the 10 aligned with the Beast that have benefitted from Babylon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do nothing to help her, and only lament from a distance to avoid being involved in her torment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Lament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Merchants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18:11-17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They also stay at a distance, and lament the loss of their lucrative trade with her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items of merchandise listed emphasize the wealth of her trade &amp; the diverse origin of the merchants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lust for the finest things Babylon offers, but they are lost to them &amp; will never again be found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4359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Lament of the Sea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18:17b-19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designations cover everyone that earns their living by a business involving shipping or the sea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laments of these three categories of people shows Babylon’s destruction is prior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Armageddon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Lament of the Sea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18:17b-19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Religious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Babylon is destroyed in stages, but commercial Babylon is destroyed quickly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2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Rejoicing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18:20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voice is the same one as in vs. 4, and it commands for all in heaven to rejoice at Babylon’s judgment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 of Babylon’s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Devastation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18:21-23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 of Babylon’s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Devastation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Drowned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millstone tossed in the sea symbolizes Babylon’s quick disappearance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87241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 of Babylon’s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Devastation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Silent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double negation used 3 times. No sound of music, craftsmen or milling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sound of complete desolation is silence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68971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 of Babylon’s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Devastation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Dark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18:23a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Without humans present to keep them lit -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lamps 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will </a:t>
            </a:r>
            <a:r>
              <a:rPr lang="en-US" altLang="en-US" sz="4400" b="1" smtClean="0">
                <a:solidFill>
                  <a:srgbClr val="FFFFFF"/>
                </a:solidFill>
                <a:latin typeface="Arial Narrow" panose="020B0606020202030204" pitchFamily="34" charset="0"/>
              </a:rPr>
              <a:t>not shine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there any longer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15430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 of Babylon’s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Devastation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Joyless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18:23b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Wedding celebrations will no longer be heard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3699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Causes of Babylon’s Destruction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</a:t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Abuse by the Rich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18:23c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Wealth commonly results in arrogance &amp; selfishness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Oppression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 others by the rich (James 2:6; 5:4-6) was a cause of God’s earlier judgments - Ezek. 16:49-50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Causes of Babylon’s Destruction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Deceptive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Sorcery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Revelation 18:23d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Includes demonic spells, magical arts or drugs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Babylon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use any or all of these to deceive the world into participating in her immorality &amp; materialism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13220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Causes of Babylon’s Destruction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Murder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 Revelation 18:24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Beast, the unrighteous, the Great Harlot &amp; Babylon all murder God’s people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martyrs seek God to avenge their blood.  Babylon also murders the unrighteous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05279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prosperity &amp; injustice of the wicked is only temporary - God will judge and repay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rejoice in God’s justice - yet long to convert those in Satan’s kingdom to salvation in God’s kingdom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Fall of Commercial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18:1-24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17 deals with religious Babylon, Rev. 18 with commercial Babylon, &amp; Rev. 19:1-10 with heaven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Harlot is useful to the Beast in building his political / military power, but turns &amp; destroys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Fall of Commercial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18:1-24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near the time of the abomination of desolation because antichrist wants worship for himself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25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Angel’s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Another angel as the same kind as in Rev. 17:1 pronounces judgment on commercial Babylon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Angels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can be bright &amp; shine with glory - Dan. 10:5-6; Matt. 28:2-3; Acts 10:30, 11:3; 12:3; Heb.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1:7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Angel’s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powerful voice of this angel insures the proclamation will be heard, Fallen, fallen is Babylon the great!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Demons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unclean spirits are synonymous - dwelling place &amp; prison nearly so except prison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unwilling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554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Angel’s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place of unclean &amp; detestable birds of prey, scavengers &amp; fish eating birds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reason is Babylon’s idolatry - a pursuit of a substitute for the true God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wicked, kings &amp; merchants all pursue Babylon’s idolatry of materialism - to gain wealth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pleasure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500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Angel’s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18:1-3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Materialism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problem in our own society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marL="746125" lvl="1" indent="-455613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breeds greed, envy &amp; jealousy - and it never satisfies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253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Another Voice From Heaven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18:5-20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voice of the same kind as Rev. 18:1 or 14:13 - an angel proclaiming God’s message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288481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787</TotalTime>
  <Words>843</Words>
  <Application>Microsoft Office PowerPoint</Application>
  <PresentationFormat>On-screen Show (4:3)</PresentationFormat>
  <Paragraphs>100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Fall of Commercial Babylon Revelation 18:1-24</vt:lpstr>
      <vt:lpstr>The Fall of Commercial Babylon Revelation 18:1-24</vt:lpstr>
      <vt:lpstr>The Angel’s Announcement Revelation 18:1-3</vt:lpstr>
      <vt:lpstr>The Angel’s Announcement Revelation 18:1-3</vt:lpstr>
      <vt:lpstr>The Angel’s Announcement Revelation 18:1-3</vt:lpstr>
      <vt:lpstr>The Angel’s Announcement Revelation 18:1-3</vt:lpstr>
      <vt:lpstr>Another Voice From Heaven  Revelation 18:5-20</vt:lpstr>
      <vt:lpstr>Flee Babylon Revelation 18:5</vt:lpstr>
      <vt:lpstr>Vengeance on Babylon Revelation 18:6-8</vt:lpstr>
      <vt:lpstr>Vengeance on Babylon Revelation 18:6-8</vt:lpstr>
      <vt:lpstr>The Lament of Kings Revelation 18:9-10</vt:lpstr>
      <vt:lpstr>The Lament of the Merchants Revelation 18:11-17</vt:lpstr>
      <vt:lpstr>The Lament of the Sea Men Revelation 18:17b-19</vt:lpstr>
      <vt:lpstr>The Lament of the Sea Men Revelation 18:17b-19</vt:lpstr>
      <vt:lpstr>Rejoicing in Heaven Revelation 18:20</vt:lpstr>
      <vt:lpstr>Description of Babylon’s Devastation Revelation 18:21-23</vt:lpstr>
      <vt:lpstr>Description of Babylon’s Devastation Drowned - Revelation 18:21</vt:lpstr>
      <vt:lpstr>Description of Babylon’s Devastation Silent - Revelation 18:22</vt:lpstr>
      <vt:lpstr>Description of Babylon’s Devastation Dark - Revelation 18:23a</vt:lpstr>
      <vt:lpstr>Description of Babylon’s Devastation Joyless - Revelation 18:23b</vt:lpstr>
      <vt:lpstr>Causes of Babylon’s Destruction   Abuse by the Rich - Revelation 18:23c </vt:lpstr>
      <vt:lpstr>Causes of Babylon’s Destruction   Deceptive Sorcery - Revelation 18:23d </vt:lpstr>
      <vt:lpstr>Causes of Babylon’s Destruction   Murder -  Revelation 18:24 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54</cp:revision>
  <dcterms:modified xsi:type="dcterms:W3CDTF">2025-12-07T03:13:34Z</dcterms:modified>
</cp:coreProperties>
</file>