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3"/>
  </p:notesMasterIdLst>
  <p:sldIdLst>
    <p:sldId id="296" r:id="rId3"/>
    <p:sldId id="299" r:id="rId4"/>
    <p:sldId id="260" r:id="rId5"/>
    <p:sldId id="300" r:id="rId6"/>
    <p:sldId id="301" r:id="rId7"/>
    <p:sldId id="278" r:id="rId8"/>
    <p:sldId id="302" r:id="rId9"/>
    <p:sldId id="279" r:id="rId10"/>
    <p:sldId id="280" r:id="rId11"/>
    <p:sldId id="303" r:id="rId12"/>
    <p:sldId id="304" r:id="rId13"/>
    <p:sldId id="305" r:id="rId14"/>
    <p:sldId id="281" r:id="rId15"/>
    <p:sldId id="306" r:id="rId16"/>
    <p:sldId id="307" r:id="rId17"/>
    <p:sldId id="282" r:id="rId18"/>
    <p:sldId id="283" r:id="rId19"/>
    <p:sldId id="284" r:id="rId20"/>
    <p:sldId id="308" r:id="rId21"/>
    <p:sldId id="297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17" autoAdjust="0"/>
    <p:restoredTop sz="94660" autoAdjust="0"/>
  </p:normalViewPr>
  <p:slideViewPr>
    <p:cSldViewPr>
      <p:cViewPr varScale="1">
        <p:scale>
          <a:sx n="76" d="100"/>
          <a:sy n="76" d="100"/>
        </p:scale>
        <p:origin x="96" y="6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0761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1304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24051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320399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74255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0446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76995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77022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77130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1:1-5, 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Jewish concept of the Logos is the one who both creates and reveals Himself by speech (Ps. 33:6,9)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1:1 - The Word is eternally pre-existent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Word has always been continually “face to face with God” - See John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17:5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10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1:1-5, 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Word has always been and continues to be God - (Contrary to Arian heresy - Jehovah Witnesses)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1:3 - The Word is the Creator of all things (See Colossians 1:16-17. Also Gen. 1; Rev. 4:8, 11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408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1:1-5, 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Nothing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has been created apart from the Word - no exceptions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1:14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the Word became flesh - God became a man in Jesus 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90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Incarnation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Philippians 2:5-11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Jesus has full equality with God, so it was and is not something for Him to grasp at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Kenosis. Jesus laid aside / set limits on aspects of His deity to become a man - glory, omnipresence,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etc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Incarnation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Philippians 2:5-11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became a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doulos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a slave - born to a poor family, lived as a carpenter, obedient to die on the cross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do not understand the full glory of heaven, so we can’t comprehend fully what it meant to set that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aside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190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Incarnation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Philippians 2:5-11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should respond in wonder, astonishment, amazement resulting in worship of Him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should follow His example of humility in considering others and their interests above our own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53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Necessity of 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To Know God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John 1:4-5, 14; Hebrews 1:1-3; John 14:7-10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reveals God better than Creation or the prophets - to know Jesus is to know God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Necessity of Incarnation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To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Redeem Man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incarnation provides a sinless equivalent redeemer of infinite value.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came to seek and save sinners by giving His life as the ransom payment (Luke 19:10; Mark 10:45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Receiving Christ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1:12-13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You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receive Christ by believing in Him - His incarnation, His atonement, His promises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Salvation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from sin is by God’s grace alone through faith alone in Jesus Christ alone  - not heritage 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works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Receiving Christ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1:12-13 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God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longsuffering and desires sinners to repent and be saved (2 Peter 3:9)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wise men saw the star &amp; sought out Jesus - you have been given truth, will you seek out Jesus?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528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Advent: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Incredible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3622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There are many different aspects to the narrative story of the birth of the Lord Jesus Christ in Matt &amp; Luke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many theological aspects related to the birth 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Messiah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Advent: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Incredible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3622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Prophecies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a specific lineage: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AbrAbraham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➔ Isaac ➔ Jacob ➔ Judah ➔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David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Prophecies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a particular place (Bethlehem - Micah 5:2)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Prophecies of 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particular time (Daniel 9:24-26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06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1088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First Advent: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Incredible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43330"/>
            <a:ext cx="9144000" cy="5362269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Messiah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had to be of the blood line of David but not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Jehoiakim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, yet still have right to the throne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Davidic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blood line through Mary is through Nathan, Davidic line through Joseph had right to the throne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733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Prophesies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de-DE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Genesis </a:t>
            </a:r>
            <a:r>
              <a:rPr lang="de-DE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3:15; Isaiah 7:14; 9:6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Genesis 3:15 - “her seed” - one born of a woman (Gal. 4:4) who would have victory over Satan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descendants of Adam inherit his sin nature - Messiah would have to be a man born apart from that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curse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Prophesies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de-DE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Genesis </a:t>
            </a:r>
            <a:r>
              <a:rPr lang="de-DE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3:15; Isaiah 7:14; 9:6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value of Messiah’s life would have to be infinite if it was to apply to more than one sin of one person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redeemer would be both God &amp; man (Isaiah 9:6-7; Psalm 2:6-7; Heb. 1:5; Isaiah 7:14)</a:t>
            </a:r>
          </a:p>
        </p:txBody>
      </p:sp>
    </p:spTree>
    <p:extLst>
      <p:ext uri="{BB962C8B-B14F-4D97-AF65-F5344CB8AC3E}">
        <p14:creationId xmlns:p14="http://schemas.microsoft.com/office/powerpoint/2010/main" val="4079364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Announcement of the Incarnation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Luke. 1:26-38; Matthew 1:18-25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Luke 1:26-38 - Gabriel’s announced to Mary she would conceive miraculously by power of the Most High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Matthew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1:18-25  - an angel tells Joseph that Mary’s child was by the Holy Spirit  - fulfilling Isaiah 7:14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Nature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Incarnation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John 1:1-5, 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It is amazing that God even pays attention to man, yet He does - Psalm 8: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gospel begins in eternity past - John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1:1-3 - </a:t>
            </a:r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sz="4400" b="1" i="1" dirty="0">
                <a:solidFill>
                  <a:srgbClr val="FFFFFF"/>
                </a:solidFill>
                <a:latin typeface="Arial Narrow" panose="020B0606020202030204" pitchFamily="34" charset="0"/>
              </a:rPr>
              <a:t>the beginning was the Word,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Logos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782</TotalTime>
  <Words>803</Words>
  <Application>Microsoft Office PowerPoint</Application>
  <PresentationFormat>On-screen Show (4:3)</PresentationFormat>
  <Paragraphs>81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First Advent:  The Incredible Incarnation</vt:lpstr>
      <vt:lpstr>The First Advent:  The Incredible Incarnation</vt:lpstr>
      <vt:lpstr>The First Advent:  The Incredible Incarnation</vt:lpstr>
      <vt:lpstr>Prophesies of the Incarnation Genesis 3:15; Isaiah 7:14; 9:6</vt:lpstr>
      <vt:lpstr>Prophesies of the Incarnation Genesis 3:15; Isaiah 7:14; 9:6</vt:lpstr>
      <vt:lpstr>The Announcement of the Incarnation  Luke. 1:26-38; Matthew 1:18-25</vt:lpstr>
      <vt:lpstr>The Nature of the Incarnation John 1:1-5, 14</vt:lpstr>
      <vt:lpstr>The Nature of the Incarnation John 1:1-5, 14</vt:lpstr>
      <vt:lpstr>The Nature of the Incarnation John 1:1-5, 14</vt:lpstr>
      <vt:lpstr>The Nature of the Incarnation John 1:1-5, 14</vt:lpstr>
      <vt:lpstr>The Nature of the Incarnation Philippians 2:5-11</vt:lpstr>
      <vt:lpstr>The Nature of the Incarnation Philippians 2:5-11</vt:lpstr>
      <vt:lpstr>The Nature of the Incarnation Philippians 2:5-11</vt:lpstr>
      <vt:lpstr>The Necessity of Incarnation To Know God</vt:lpstr>
      <vt:lpstr>The Necessity of Incarnation To Redeem Man</vt:lpstr>
      <vt:lpstr>Receiving Christ John 1:12-13 </vt:lpstr>
      <vt:lpstr>Receiving Christ John 1:12-13 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53</cp:revision>
  <dcterms:modified xsi:type="dcterms:W3CDTF">2025-12-21T03:15:26Z</dcterms:modified>
</cp:coreProperties>
</file>