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1"/>
  </p:notesMasterIdLst>
  <p:sldIdLst>
    <p:sldId id="296" r:id="rId3"/>
    <p:sldId id="299" r:id="rId4"/>
    <p:sldId id="300" r:id="rId5"/>
    <p:sldId id="278" r:id="rId6"/>
    <p:sldId id="302" r:id="rId7"/>
    <p:sldId id="303" r:id="rId8"/>
    <p:sldId id="260" r:id="rId9"/>
    <p:sldId id="279" r:id="rId10"/>
    <p:sldId id="304" r:id="rId11"/>
    <p:sldId id="305" r:id="rId12"/>
    <p:sldId id="280" r:id="rId13"/>
    <p:sldId id="306" r:id="rId14"/>
    <p:sldId id="307" r:id="rId15"/>
    <p:sldId id="281" r:id="rId16"/>
    <p:sldId id="308" r:id="rId17"/>
    <p:sldId id="309" r:id="rId18"/>
    <p:sldId id="282" r:id="rId19"/>
    <p:sldId id="310" r:id="rId20"/>
    <p:sldId id="283" r:id="rId21"/>
    <p:sldId id="311" r:id="rId22"/>
    <p:sldId id="301" r:id="rId23"/>
    <p:sldId id="284" r:id="rId24"/>
    <p:sldId id="312" r:id="rId25"/>
    <p:sldId id="313" r:id="rId26"/>
    <p:sldId id="286" r:id="rId27"/>
    <p:sldId id="287" r:id="rId28"/>
    <p:sldId id="314" r:id="rId29"/>
    <p:sldId id="297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06" autoAdjust="0"/>
    <p:restoredTop sz="94660" autoAdjust="0"/>
  </p:normalViewPr>
  <p:slideViewPr>
    <p:cSldViewPr>
      <p:cViewPr varScale="1">
        <p:scale>
          <a:sx n="103" d="100"/>
          <a:sy n="103" d="100"/>
        </p:scale>
        <p:origin x="110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68958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721819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16121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180301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258077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972686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37136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839900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478013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205692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398221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8855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5958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20803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81040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Interpretive Overview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antichrist and his allies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wage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war against the Lamb, Jesus Christ, and they are utterly destroyed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30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Vision of Great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Harlot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17:1-2, 3-7, 15,16, 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One of the 7 angels shows John greater detail about events during the tribulation concerning the harlot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Harlotry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used metaphorically in the Scriptures to refer to spiritual unfaithfulness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Vision of Great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Harlot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17:1-2, 3-7, 15,16, 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extent of the influence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the Great Harlot is expressed in 3 ways &amp; includes all humanity with an emphasis on kings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Religious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Political systems interplay with each other to gain what is desired - at least until one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dominates</a:t>
            </a:r>
          </a:p>
        </p:txBody>
      </p:sp>
    </p:spTree>
    <p:extLst>
      <p:ext uri="{BB962C8B-B14F-4D97-AF65-F5344CB8AC3E}">
        <p14:creationId xmlns:p14="http://schemas.microsoft.com/office/powerpoint/2010/main" val="269325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Vision of Great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Harlot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17:1-2, 3-7, 15,16, 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rapture &amp; God’s wrath result in upheaval &amp; chaos which religious &amp; political powers take advantage of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wicked of the world willing yield to the influence &amp; control of the harlot, false religion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596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Scarlet Beast &amp; The Woman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17:3-5, 7, 8-13, 14-17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John’s perspective changes from heaven to the wilderness where the angel had taken him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Scarlet Beast is the same as the beast from the sea in Rev. 13, the future antichrist (Matt. 24:15; Dan. 9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Scarlet Beast &amp; The Woman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17:3-5, 7, 8-13, 14-17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17:9-10, The 7 heads of the beast also represent 7 hills on which the harlot sits, and 7 kings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kings represent kingdoms. 5 past (Egypt, Assyria, Babylon,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Medo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-Persia &amp; Greece), 1 present (Rome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68196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Scarlet Beast &amp; The Woman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17:3-5, 7, 8-13, 14-17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final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7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kingdom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the antichrist is still future - and it only lasts a short time, &lt; 7 years total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7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Seven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Mountains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17:9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Seven Mountains on which the harlot sits do not represent Rome, &amp; the harlot is not the </a:t>
            </a:r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oman </a:t>
            </a:r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atholic </a:t>
            </a:r>
            <a:r>
              <a:rPr lang="en-US" altLang="en-US" sz="4400" b="1" u="sng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hurch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7 hills are expressions of the beast, not the woman.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R.C.C. could not influence kingdoms prior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Seven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Mountains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17:9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7 heads are political, not religious powers.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harlot represents more false religions than just the R.C.C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seven mountains represent kingdoms, just as in Daniel 2</a:t>
            </a:r>
          </a:p>
        </p:txBody>
      </p:sp>
    </p:spTree>
    <p:extLst>
      <p:ext uri="{BB962C8B-B14F-4D97-AF65-F5344CB8AC3E}">
        <p14:creationId xmlns:p14="http://schemas.microsoft.com/office/powerpoint/2010/main" val="49136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Scarlet Beast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17:8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past, present &amp; future reference in vs. 8 matches Rev. 13:3 - the beast’s fatal wound that heals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coming up out of the abyss shows a demonic connection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empowerment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Scarlet Beast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17:8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17:8 &amp; 11 foretell the destruction of the beast - later described in Rev. 19:20; 20:10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7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Woman’s Attire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17:4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Woman’s Attire (vs. 4) is opulent demonstrating her wealth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golden cup is full of abominations &amp; unclean things - Great wealth displayed in false worship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61762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Woman’s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Name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17:5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Woman’s Name (vs. 5) points to the origin of false religion after the flood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2 generations after the flood, Nimrod establishes Babylon with the purpose of defying God’s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command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Woman’s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Name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17:5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people scattered from Babylon took their ideas of false religion with them spreading them worldwide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Elements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Babylonian religious mysteries show up in false religions around the world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07106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Woman’s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Name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17:5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Tares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have always been among the wheat (Matt. 13:25f); Christian apostasy reaches it peak in the tribulation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Woman’s Murders (vs. 6). Among the harlot’s abominations will be the murder of the saints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07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John’s Wonder at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Vision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17:6-7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John is astonished at the vision given to him, and the angel intervenes to explain it in vs. 8-19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754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Additional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Insights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17:8-18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Vs. 11. Antichrist’s kingdom comes in two distinct phases. His 10 nation coalition is cooperative in the first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Vs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16. In the 2nd phase, he &amp; his coalition turn on the harlot to plunder, expose &amp; then destroy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her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754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Additional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Insights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17:8-18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954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Vs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17, 14.  God remains sovereign using their evil for His own purposes in destroying the harlot &amp; them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sovereignty extends to even using what wicked men purpose for evil to bring about His own glory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044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Judgment on Religious Babylon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Rev. 17:1-19:11 is an explanatory excursus giving greater detail &amp; explanation to what occurs </a:t>
            </a:r>
          </a:p>
        </p:txBody>
      </p:sp>
    </p:spTree>
    <p:extLst>
      <p:ext uri="{BB962C8B-B14F-4D97-AF65-F5344CB8AC3E}">
        <p14:creationId xmlns:p14="http://schemas.microsoft.com/office/powerpoint/2010/main" val="1989585174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Identification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Actors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The Angel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(17:1-2, 3, 7-14; 15-18) is one of the angels that had a bowl of wrath (vs. 1)</a:t>
            </a:r>
          </a:p>
          <a:p>
            <a:pPr eaLnBrk="1" hangingPunct="1"/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The Great Harlot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(17:1, 3-6, 18) is the system of false religions which reach their apex in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tribulation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Identification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Actors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The Waters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(17:1,15) on which the great harlot sits “are peoples and crowds and nations and tongues” </a:t>
            </a:r>
          </a:p>
          <a:p>
            <a:pPr eaLnBrk="1" hangingPunct="1"/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The Scarlet Beast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(17:3, 8, 11) is the same as in 13:1 - the beast from the Sea, the antichrist</a:t>
            </a:r>
          </a:p>
        </p:txBody>
      </p:sp>
    </p:spTree>
    <p:extLst>
      <p:ext uri="{BB962C8B-B14F-4D97-AF65-F5344CB8AC3E}">
        <p14:creationId xmlns:p14="http://schemas.microsoft.com/office/powerpoint/2010/main" val="155525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Identification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Actors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17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The seven heads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the beast (17:3, 9-10) are 7 mountains &amp; 7 kingdoms - 5 historical 1 present, 1 future</a:t>
            </a:r>
          </a:p>
          <a:p>
            <a:pPr eaLnBrk="1" hangingPunct="1"/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The Ten Horns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(17:3, 12-14; 16) are 10 kings allied with the beast &amp; wage war against the Lamb  </a:t>
            </a:r>
          </a:p>
          <a:p>
            <a:pPr eaLnBrk="1" hangingPunct="1"/>
            <a:r>
              <a:rPr lang="en-US" altLang="en-US" sz="4400" b="1" u="sng" dirty="0">
                <a:solidFill>
                  <a:srgbClr val="FFFFFF"/>
                </a:solidFill>
                <a:latin typeface="Arial Narrow" panose="020B0606020202030204" pitchFamily="34" charset="0"/>
              </a:rPr>
              <a:t>The Lamb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the Jesus Christ,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“Lord of lords and King of kings.”</a:t>
            </a:r>
          </a:p>
        </p:txBody>
      </p:sp>
    </p:spTree>
    <p:extLst>
      <p:ext uri="{BB962C8B-B14F-4D97-AF65-F5344CB8AC3E}">
        <p14:creationId xmlns:p14="http://schemas.microsoft.com/office/powerpoint/2010/main" val="346471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40268"/>
            <a:ext cx="9144000" cy="738664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48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4800" b="1" dirty="0">
                <a:solidFill>
                  <a:srgbClr val="FFFF99"/>
                </a:solidFill>
                <a:latin typeface="Arial Narrow" panose="020B0606020202030204" pitchFamily="34" charset="0"/>
              </a:rPr>
              <a:t>17</a:t>
            </a:r>
            <a:endParaRPr lang="en-US" altLang="en-US" sz="48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Interpretive Overview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Revelation 17:1-6 is the vision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.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17:7-18 is the explanation given by the angel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Ancient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Babylon generated false religions around the world; which will reach its apex in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tribulation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5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Interpretive Overview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17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great harlot, false religion, allied with the beast, the antichrist, until he becomes the world dictator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antichrist then destroys the false religion replacing it with worship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himself</a:t>
            </a:r>
          </a:p>
        </p:txBody>
      </p:sp>
    </p:spTree>
    <p:extLst>
      <p:ext uri="{BB962C8B-B14F-4D97-AF65-F5344CB8AC3E}">
        <p14:creationId xmlns:p14="http://schemas.microsoft.com/office/powerpoint/2010/main" val="16403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808</TotalTime>
  <Words>1038</Words>
  <Application>Microsoft Office PowerPoint</Application>
  <PresentationFormat>On-screen Show (4:3)</PresentationFormat>
  <Paragraphs>108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Judgment on Religious Babylon Revelation 17</vt:lpstr>
      <vt:lpstr>Identification of the Actors Revelation 17</vt:lpstr>
      <vt:lpstr>Identification of the Actors Revelation 17</vt:lpstr>
      <vt:lpstr>Identification of the Actors Revelation 17</vt:lpstr>
      <vt:lpstr>Revelation 17</vt:lpstr>
      <vt:lpstr>Interpretive Overview Revelation 17</vt:lpstr>
      <vt:lpstr>Interpretive Overview Revelation 17</vt:lpstr>
      <vt:lpstr>Interpretive Overview Revelation 17</vt:lpstr>
      <vt:lpstr>The Vision of Great Harlot Revelation 17:1-2, 3-7, 15,16, 18</vt:lpstr>
      <vt:lpstr>The Vision of Great Harlot Revelation 17:1-2, 3-7, 15,16, 18</vt:lpstr>
      <vt:lpstr>The Vision of Great Harlot Revelation 17:1-2, 3-7, 15,16, 18</vt:lpstr>
      <vt:lpstr>The Scarlet Beast &amp; The Woman  Revelation 17:3-5, 7, 8-13, 14-17</vt:lpstr>
      <vt:lpstr>The Scarlet Beast &amp; The Woman  Revelation 17:3-5, 7, 8-13, 14-17</vt:lpstr>
      <vt:lpstr>The Scarlet Beast &amp; The Woman  Revelation 17:3-5, 7, 8-13, 14-17</vt:lpstr>
      <vt:lpstr>The Seven Mountains Revelation 17:9 </vt:lpstr>
      <vt:lpstr>The Seven Mountains Revelation 17:9 </vt:lpstr>
      <vt:lpstr>The Scarlet Beast Revelation 17:8</vt:lpstr>
      <vt:lpstr>The Scarlet Beast Revelation 17:8</vt:lpstr>
      <vt:lpstr>The Woman’s Attire  Revelation 17:4</vt:lpstr>
      <vt:lpstr>The Woman’s Name Revelation 17:5</vt:lpstr>
      <vt:lpstr>The Woman’s Name Revelation 17:5</vt:lpstr>
      <vt:lpstr>The Woman’s Name Revelation 17:5</vt:lpstr>
      <vt:lpstr>John’s Wonder at The Vision Revelation 17:6-7</vt:lpstr>
      <vt:lpstr>Additional Insights Revelation 17:8-18 </vt:lpstr>
      <vt:lpstr>Additional Insights Revelation 17:8-18 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56</cp:revision>
  <dcterms:modified xsi:type="dcterms:W3CDTF">2025-11-29T19:07:31Z</dcterms:modified>
</cp:coreProperties>
</file>