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5"/>
  </p:notesMasterIdLst>
  <p:sldIdLst>
    <p:sldId id="296" r:id="rId3"/>
    <p:sldId id="299" r:id="rId4"/>
    <p:sldId id="260" r:id="rId5"/>
    <p:sldId id="278" r:id="rId6"/>
    <p:sldId id="301" r:id="rId7"/>
    <p:sldId id="279" r:id="rId8"/>
    <p:sldId id="302" r:id="rId9"/>
    <p:sldId id="280" r:id="rId10"/>
    <p:sldId id="303" r:id="rId11"/>
    <p:sldId id="281" r:id="rId12"/>
    <p:sldId id="282" r:id="rId13"/>
    <p:sldId id="304" r:id="rId14"/>
    <p:sldId id="305" r:id="rId15"/>
    <p:sldId id="306" r:id="rId16"/>
    <p:sldId id="307" r:id="rId17"/>
    <p:sldId id="318" r:id="rId18"/>
    <p:sldId id="283" r:id="rId19"/>
    <p:sldId id="308" r:id="rId20"/>
    <p:sldId id="309" r:id="rId21"/>
    <p:sldId id="310" r:id="rId22"/>
    <p:sldId id="311" r:id="rId23"/>
    <p:sldId id="312" r:id="rId24"/>
    <p:sldId id="300" r:id="rId25"/>
    <p:sldId id="284" r:id="rId26"/>
    <p:sldId id="313" r:id="rId27"/>
    <p:sldId id="286" r:id="rId28"/>
    <p:sldId id="314" r:id="rId29"/>
    <p:sldId id="315" r:id="rId30"/>
    <p:sldId id="287" r:id="rId31"/>
    <p:sldId id="316" r:id="rId32"/>
    <p:sldId id="317" r:id="rId33"/>
    <p:sldId id="29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0" autoAdjust="0"/>
    <p:restoredTop sz="96310" autoAdjust="0"/>
  </p:normalViewPr>
  <p:slideViewPr>
    <p:cSldViewPr>
      <p:cViewPr varScale="1">
        <p:scale>
          <a:sx n="109" d="100"/>
          <a:sy n="109" d="100"/>
        </p:scale>
        <p:origin x="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308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983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47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919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1789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8827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251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567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0689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2160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4288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250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4247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996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741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2359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4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839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925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Proclamation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16:17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- 18a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anticipatory of this declaration being made again in Rev. 21:6 as a statement of finality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immediate reaction is a storm theophany  - lightning &amp; thunder - as in Rev. 4:5; 8: 4 &amp; 11:19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Verse 18 is not hyperbole as evidence by the description in verses 19-20 of what this earthquake does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6.1 Sylmar quake (2/9/1971) “was nothing” compared to the 6.7 Northridge quake (1/17/1994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12/16/1811 New Madrid quake is estimated to have been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7.5 - 7.7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with three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severe aftershocks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from 7.0 -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7.7</a:t>
            </a:r>
          </a:p>
        </p:txBody>
      </p:sp>
    </p:spTree>
    <p:extLst>
      <p:ext uri="{BB962C8B-B14F-4D97-AF65-F5344CB8AC3E}">
        <p14:creationId xmlns:p14="http://schemas.microsoft.com/office/powerpoint/2010/main" val="10933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28194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Damage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over area of 232,000 square miles, felt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over area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2 million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sq. miles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64798"/>
            <a:ext cx="6248400" cy="46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George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Conclin’s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experience: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New Madrid quake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“is nothing”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compared to the earthquake described in Revelation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16:19-20</a:t>
            </a:r>
          </a:p>
        </p:txBody>
      </p:sp>
    </p:spTree>
    <p:extLst>
      <p:ext uri="{BB962C8B-B14F-4D97-AF65-F5344CB8AC3E}">
        <p14:creationId xmlns:p14="http://schemas.microsoft.com/office/powerpoint/2010/main" val="30014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“great city,”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Jerusalem is split into three sections, and the cities of the nations fall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Verse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20 - the focus is then on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Babylon the great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which God remembers to give her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wrath of His rage</a:t>
            </a:r>
            <a:endParaRPr lang="en-US" altLang="en-US" sz="4400" b="1" i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Earthquake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16:18b – 20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physical mountains shatter (Hab. 3:6) &amp; gravity pulls them down to rubble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Islands, mountains in the sea, collaps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 and are washed away by tsunamis and waves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hailstones that weigh one talent, about 100 pounds</a:t>
            </a:r>
          </a:p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“The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hail falls when the thunderstorm's updraft can no longer support the weight of the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hailstone” 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(NOAA National Severe Storms Laboratory)</a:t>
            </a:r>
            <a:endParaRPr lang="en-US" altLang="en-US" sz="3600" b="1" i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largest hailstone in the U.S. was 8" diameter, about the size of a volleyball, and weighed about 2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lbs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17988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56388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100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hailstone would be over 25" - a little bigger than a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medium exercise ball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500" r="54167"/>
          <a:stretch/>
        </p:blipFill>
        <p:spPr>
          <a:xfrm>
            <a:off x="5638799" y="1371600"/>
            <a:ext cx="34045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3434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Baseball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size hail punches through windshields.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Grapefruit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size hail destroys shingle roofs &amp; can kill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people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937" b="13889"/>
          <a:stretch/>
        </p:blipFill>
        <p:spPr>
          <a:xfrm>
            <a:off x="4325815" y="1263984"/>
            <a:ext cx="4038600" cy="2196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5629" t="33732" r="546" b="-809"/>
          <a:stretch/>
        </p:blipFill>
        <p:spPr>
          <a:xfrm>
            <a:off x="4191000" y="3577981"/>
            <a:ext cx="4114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100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hail? At minimum destroys wooden and light metal structures, severely injure or kill people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Updraft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wind speeds in a supercell thunderstorm can reach 160 mph - how fast needed to create 100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hail?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Hailstones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16:21a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39624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strongest supercell thunderstorm cannot create conditions to form 100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hail. These are supernatural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67" t="10006" r="28332" b="2471"/>
          <a:stretch/>
        </p:blipFill>
        <p:spPr>
          <a:xfrm>
            <a:off x="3962400" y="1372552"/>
            <a:ext cx="5029200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Reaction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16:21b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Instead of repenting, they blaspheme God because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hail was extremely severe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5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555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Revelation 17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– </a:t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Judgement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on Religious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Babylon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Rev. 17 &amp; 18 are explanatory interjections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narrative sequence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will pick up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again in Rev. 19:11.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17 focuses on Babylon as a religious entity. Rev. 18 focuses on Babylon as an economic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entity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555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Revelation 17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– </a:t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Judgement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on Religious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Babylon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17 &amp; 18 can be very confusing due to its symbolism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Allegorical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interpretation just makes that worse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symbolism used is defined within the text or in other places in the book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Identification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Actors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17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The Angel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(17:1-2, 3, 7-14; 15-18) is one of the angels that had a bowl of wrath (vs. 1)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Great Harlot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(17:1, 3-6, 18) is the system of false religions which reach their apex 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tribulation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Identification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Actors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17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Waters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(17:1,15) on which the great harlot sits “are peoples and crowds and nations and tongues” 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Scarlet Beast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(17:3, 8, 11) is the same as in 13:1 - the beast from the Sea,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antichrist</a:t>
            </a:r>
          </a:p>
        </p:txBody>
      </p:sp>
    </p:spTree>
    <p:extLst>
      <p:ext uri="{BB962C8B-B14F-4D97-AF65-F5344CB8AC3E}">
        <p14:creationId xmlns:p14="http://schemas.microsoft.com/office/powerpoint/2010/main" val="16355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Identification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Actors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17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seven heads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the beast (17:3, 9-10) are 7 mountains &amp; 7 kingdoms - 5 historical 1 present, 1 future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Ten Horns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(17:3, 12-14; 16) are 10 kings allied with the beast &amp; wage war against the Lamb  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Lamb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Jesus Christ,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“Lord of lords and King of kings.”</a:t>
            </a:r>
            <a:endParaRPr lang="en-US" altLang="en-US" sz="4400" b="1" i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Summary of Revelation 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Ancient Babylon generated false religions around the world;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 ecumenical form reaches its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apex in the tribulation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great harlot, false religion, is allied with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beast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the antichrist, until he becomes the world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dictator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7992" y="0"/>
            <a:ext cx="9144000" cy="1908215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Seventh Bowl Plagues; </a:t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Judgment of Religious Babylon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16:17 - 17:18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8768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wrath brings the last plagues, and brings the wrath of God to its finish (Rev. 15:1)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15 picks back up the sequential narrative from Rev. 11:19 (Rev. 12-14 is parenthetical)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Summary of Revelation 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antichrist then destroys the false religion replacing it with worship of himself.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antichrist and his allies age war against the Lamb, Jesus Christ, and are utterly destroyed	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Summary of Revelation 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take heart - though tribulation is coming, Jesus wins!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Rejoice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Christian!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Switch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sides non-Christian!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First Six Bowls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Wrath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16:1-16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7 bowls of wrath are poured out sequentially near the end of the 7 year tribulation period	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plagues occur in a different sequence &amp; are far worse that previous ones &amp; there are new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ones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First Six Bowls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Wrath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16:1-16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7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seal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comprises the trumpet judgments, &amp;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trumpet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comprises the bowls of wrath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First Six Bowls of Wrath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16:1-16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4400" b="1" u="sng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Horrible, unavoidable, incurable, ulcerative, painful sores on those with the mark of the beast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4400" b="1" u="sng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nd</a:t>
            </a:r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 sea becomes blood &amp; all living things in it die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4400" b="1" u="sng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rd</a:t>
            </a:r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Rivers &amp; streams become Blood - An angel proclaims the righteousness of God’s judgment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First Six Bowls of Wrath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16:1-16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Sun becomes scorching and scorches the men who then blaspheme God instead of repenting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 Kingdom of the beast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supernaturally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darkened, and the darkness causes severe pain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 way is prepared and armies of world gather for Armageddon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7</a:t>
            </a:r>
            <a:r>
              <a:rPr lang="en-US" altLang="en-US" b="1" u="sng" baseline="30000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 Bowl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: “It is Done” &amp; Cataclysms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16:17-21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plagues that come with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bowl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wrath far exceed anything similar that has occurred previously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Proclamation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16:17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- 18a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This bowl is poured out upon the air, and the atmosphere will be the first place effected by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first response is a loud voice from the sanctuary, that of God, that proclaims,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“It is done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303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891</TotalTime>
  <Words>1139</Words>
  <Application>Microsoft Office PowerPoint</Application>
  <PresentationFormat>On-screen Show (4:3)</PresentationFormat>
  <Paragraphs>125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The Seventh Bowl Plagues;  The Judgment of Religious Babylon Revelation 16:17 - 17:18</vt:lpstr>
      <vt:lpstr>The First Six Bowls of Wrath Revelation 16:1-16</vt:lpstr>
      <vt:lpstr>The First Six Bowls of Wrath Revelation 16:1-16</vt:lpstr>
      <vt:lpstr>The First Six Bowls of Wrath Revelation 16:1-16</vt:lpstr>
      <vt:lpstr>The First Six Bowls of Wrath Revelation 16:1-16</vt:lpstr>
      <vt:lpstr>The 7th Bowl: “It is Done” &amp; Cataclysms  Revelation 16:17-21</vt:lpstr>
      <vt:lpstr>The Proclamation Revelation 16:17 - 18a</vt:lpstr>
      <vt:lpstr>The Proclamation Revelation 16:17 - 18a</vt:lpstr>
      <vt:lpstr>The Earthquake Revelation 16:18b – 20 </vt:lpstr>
      <vt:lpstr>The Earthquake Revelation 16:18b – 20 </vt:lpstr>
      <vt:lpstr>The Earthquake Revelation 16:18b – 20 </vt:lpstr>
      <vt:lpstr>The Earthquake Revelation 16:18b – 20 </vt:lpstr>
      <vt:lpstr>The Earthquake Revelation 16:18b – 20 </vt:lpstr>
      <vt:lpstr>The Earthquake Revelation 16:18b – 20 </vt:lpstr>
      <vt:lpstr>The Hailstones Revelation 16:21a</vt:lpstr>
      <vt:lpstr>The Hailstones Revelation 16:21a</vt:lpstr>
      <vt:lpstr>The Hailstones Revelation 16:21a</vt:lpstr>
      <vt:lpstr>The Hailstones Revelation 16:21a</vt:lpstr>
      <vt:lpstr>The Hailstones Revelation 16:21a</vt:lpstr>
      <vt:lpstr>The Hailstones Revelation 16:21a</vt:lpstr>
      <vt:lpstr>The Reaction Revelation 16:21b</vt:lpstr>
      <vt:lpstr>Revelation 17 –  Judgement on Religious Babylon</vt:lpstr>
      <vt:lpstr>Revelation 17 –  Judgement on Religious Babylon</vt:lpstr>
      <vt:lpstr>Identification of the Actors Revelation 17</vt:lpstr>
      <vt:lpstr>Identification of the Actors Revelation 17</vt:lpstr>
      <vt:lpstr>Identification of the Actors Revelation 17</vt:lpstr>
      <vt:lpstr>Summary of Revelation 17</vt:lpstr>
      <vt:lpstr>Summary of Revelation 17</vt:lpstr>
      <vt:lpstr>Summary of Revelation 17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61</cp:revision>
  <dcterms:modified xsi:type="dcterms:W3CDTF">2025-11-16T12:37:48Z</dcterms:modified>
</cp:coreProperties>
</file>