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2" r:id="rId2"/>
  </p:sldMasterIdLst>
  <p:notesMasterIdLst>
    <p:notesMasterId r:id="rId30"/>
  </p:notesMasterIdLst>
  <p:sldIdLst>
    <p:sldId id="296" r:id="rId3"/>
    <p:sldId id="299" r:id="rId4"/>
    <p:sldId id="260" r:id="rId5"/>
    <p:sldId id="304" r:id="rId6"/>
    <p:sldId id="278" r:id="rId7"/>
    <p:sldId id="305" r:id="rId8"/>
    <p:sldId id="306" r:id="rId9"/>
    <p:sldId id="279" r:id="rId10"/>
    <p:sldId id="307" r:id="rId11"/>
    <p:sldId id="308" r:id="rId12"/>
    <p:sldId id="280" r:id="rId13"/>
    <p:sldId id="300" r:id="rId14"/>
    <p:sldId id="301" r:id="rId15"/>
    <p:sldId id="281" r:id="rId16"/>
    <p:sldId id="309" r:id="rId17"/>
    <p:sldId id="310" r:id="rId18"/>
    <p:sldId id="311" r:id="rId19"/>
    <p:sldId id="312" r:id="rId20"/>
    <p:sldId id="283" r:id="rId21"/>
    <p:sldId id="302" r:id="rId22"/>
    <p:sldId id="284" r:id="rId23"/>
    <p:sldId id="303" r:id="rId24"/>
    <p:sldId id="286" r:id="rId25"/>
    <p:sldId id="313" r:id="rId26"/>
    <p:sldId id="314" r:id="rId27"/>
    <p:sldId id="287" r:id="rId28"/>
    <p:sldId id="297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880" autoAdjust="0"/>
    <p:restoredTop sz="94660" autoAdjust="0"/>
  </p:normalViewPr>
  <p:slideViewPr>
    <p:cSldViewPr>
      <p:cViewPr varScale="1">
        <p:scale>
          <a:sx n="91" d="100"/>
          <a:sy n="91" d="100"/>
        </p:scale>
        <p:origin x="102" y="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9789428-71C6-475A-ACF5-C3DED584B5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824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2A124-5192-4D97-9DFA-BE78FFD509D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46448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33798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52933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665535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816099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804045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73348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666654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943095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979607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38221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A35644-306E-4380-AFAA-5F9C2BABCA6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B686D8D-05ED-414B-9527-12BF352B2183}" type="slidenum">
              <a:rPr lang="en-US" altLang="en-US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389568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478041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614196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060438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/>
              <a:pPr>
                <a:spcBef>
                  <a:spcPct val="0"/>
                </a:spcBef>
              </a:pPr>
              <a:t>23</a:t>
            </a:fld>
            <a:endParaRPr lang="en-US" alt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637867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60677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711527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/>
              <a:pPr>
                <a:spcBef>
                  <a:spcPct val="0"/>
                </a:spcBef>
              </a:pPr>
              <a:t>26</a:t>
            </a:fld>
            <a:endParaRPr lang="en-US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747301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9665E5-7169-468C-A900-764DBEE5E0FA}" type="slidenum">
              <a:rPr lang="en-US" altLang="en-US" smtClean="0"/>
              <a:pPr>
                <a:spcBef>
                  <a:spcPct val="0"/>
                </a:spcBef>
              </a:pPr>
              <a:t>27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22156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44693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64303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0801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401675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56324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92462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83844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6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7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5F476-215E-4362-AAD4-2B2A58B8A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531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E720C-5F75-4321-8220-2D2B86E679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098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28730-2FFA-4D09-A65A-D4ED5270A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659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125A-EAC2-46D5-8E9A-7DDC0AE00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771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6FEF-A5A8-4305-B81E-1F2C104E4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204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B3B6-4C4D-4EEE-AF7E-EFC33643B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209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9E3A-5364-4657-B8D1-0AB6C4594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081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30AE-1085-4AEA-8D80-F6DBD163C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18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67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C0A7E-5E27-40ED-BFC9-7B2C2FF50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179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37419-B188-419E-BC03-C74621BDE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418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5D56A-3E75-4E4F-8B89-252DAEE7E6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5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721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0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6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0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60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113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513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6BED1B7-37C4-4C56-BAAC-CE32A5A5B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Psalms, Hymns &amp; Spiritual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Songs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108"/>
            <a:ext cx="9144000" cy="6180892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song can fit into one or more of these categories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724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Qualities of Great Sacred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Music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Ephesians 5:15-20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Great Sacred Music is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cannot be judged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by personal taste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–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Truth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prevails over preferences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Wisdom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Ephesians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5:15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Apply knowledge &amp; understanding in daily life in harmony with God’s revelation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Foolishness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“without mind, understanding”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it is living as if there is no God (Psalm 14)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Any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music, poetry, prose or story that is great will exhibit this godly wisdom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98343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Redeeming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time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Ephesians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5:16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Making the most / best use of time.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Your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time is limited, use it wisely (Psalm 90)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Order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your life according to God’s priorities - follow the example of Jesus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Great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music will not waste your time and will encourage you toward to wise pursuit of godly priorities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89684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Understand the will of the Lord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Ephesians 5:17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Music is a powerful means of teaching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Scripture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set to music is easier to memorize. Music can instruct on the character &amp; nature of God &amp; His will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Music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can teach &amp; admonish toward living a holy life and avoiding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evil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Understand the will of the Lord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Ephesians 5:17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Great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sacred music should be part of personal, family, small group &amp; congregational worship &amp; edification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careful of music of little worth, and avoid music with aberrant or heretical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theology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124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Understand the will of the Lord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Ephesians 5:17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Sacred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music that is not careful in what it teaches can be poor, bad or even evil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336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Be Filled with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Spirit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Ephesians 5:18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It does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not refer to or is manifested by “speaking in tongues”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All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believers are baptized by the Spirit, and any spiritual gift manifests the Spirit (1 Cor. 12:7, 13)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filled is a present, passive meaning it is done continually by yielding to the </a:t>
            </a:r>
            <a:r>
              <a:rPr lang="en-US" altLang="en-US" sz="4400" b="1" dirty="0" err="1" smtClean="0">
                <a:solidFill>
                  <a:srgbClr val="FFFFFF"/>
                </a:solidFill>
                <a:latin typeface="Arial Narrow" panose="020B0606020202030204" pitchFamily="34" charset="0"/>
              </a:rPr>
              <a:t>Spiritheart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&amp; empowers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886103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Be Filled with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Spirit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Ephesians 5:18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Holy Spirit should influence your thoughts &amp; behavior - in similar way that wine influences a drunk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Spirit abides in the believer, so step out in faith in obedience and He changes your heart &amp; empowers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449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Speaking, Singing &amp; Making Melody with Your Heart to the Lord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- Eph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.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5:19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Speaking = make sound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To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make melody is to pluck on a string instrument - often accompanied by singing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Singing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to utter words in a melodic pattern  - this is done with your heart - the core of your being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A reminder to consider others Please: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Silence your cell phone &amp; all electronic devices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Use the nursery or cry room if your child is fussy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Get up during the preaching only if absolutely necessary (please sit in back if you must leave early)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Refrain from eating &amp; drinking during worship service (</a:t>
            </a:r>
            <a:r>
              <a:rPr lang="en-US" altLang="en-US" b="1" smtClean="0"/>
              <a:t>except medical needs) </a:t>
            </a: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Always Giving Thanks for All Things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Ephesians 5:20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Thankfulness in everything is a mark of salvation, wisdom &amp; maturity - music is a way to express that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505362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71046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Colossians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3:16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Set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 a context of putting on the “new self” to live a godly life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Word of Christ Dwelling in You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Richly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-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Colossians 3:16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Great music arises from the Scriptures abiding in you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Biblical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ignorance results in songs that range from poor to heretical in lyrics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Biblical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ignorance often combines with wrong motivation to result in poor music quality for worship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049796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3327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Quality in Congregational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Music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00435"/>
            <a:ext cx="9144000" cy="6157565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musical tune and words are complimentary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great musical tune is melodious, memorable and usually modest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Great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congregational music is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singable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225" y="0"/>
            <a:ext cx="9144000" cy="6778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smtClean="0">
                <a:solidFill>
                  <a:srgbClr val="A0D0FF"/>
                </a:solidFill>
                <a:latin typeface="Arial Narrow" panose="020B0606020202030204" pitchFamily="34" charset="0"/>
              </a:rPr>
              <a:t>Conclusions</a:t>
            </a:r>
            <a:endParaRPr lang="en-US" altLang="en-US" sz="3600" b="1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863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Great Sacred music will have more than one of the following characteristics: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Lyrics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that are: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Full of Wisdom, </a:t>
            </a: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Redeem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time,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Understand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will of the Lord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,</a:t>
            </a: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Filled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with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Spirit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11111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225" y="0"/>
            <a:ext cx="9144000" cy="6778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smtClean="0">
                <a:solidFill>
                  <a:srgbClr val="A0D0FF"/>
                </a:solidFill>
                <a:latin typeface="Arial Narrow" panose="020B0606020202030204" pitchFamily="34" charset="0"/>
              </a:rPr>
              <a:t>Conclusions</a:t>
            </a:r>
            <a:endParaRPr lang="en-US" altLang="en-US" sz="3600" b="1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863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Lyrics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that are: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marL="742950" lvl="1" indent="-452438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Speaking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singing &amp; making melody with your heart to the Lord.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marL="742950" lvl="1" indent="-452438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Always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giving thanks to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Lord</a:t>
            </a:r>
          </a:p>
          <a:p>
            <a:pPr marL="742950" lvl="1" indent="-452438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word of Christ dwelling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richly</a:t>
            </a:r>
          </a:p>
          <a:p>
            <a:pPr marL="742950" lvl="1" indent="-452438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Teaching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&amp; admonishing one another.</a:t>
            </a:r>
          </a:p>
          <a:p>
            <a:pPr marL="742950" lvl="1" indent="-452438" eaLnBrk="1" hangingPunct="1"/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51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225" y="0"/>
            <a:ext cx="9144000" cy="6778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smtClean="0">
                <a:solidFill>
                  <a:srgbClr val="A0D0FF"/>
                </a:solidFill>
                <a:latin typeface="Arial Narrow" panose="020B0606020202030204" pitchFamily="34" charset="0"/>
              </a:rPr>
              <a:t>Conclusions</a:t>
            </a:r>
            <a:endParaRPr lang="en-US" altLang="en-US" sz="3600" b="1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863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Congregational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music that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is:</a:t>
            </a:r>
          </a:p>
          <a:p>
            <a:pPr lvl="1"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omplimentary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elodious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emorable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Modest,</a:t>
            </a:r>
          </a:p>
          <a:p>
            <a:pPr lvl="1" eaLnBrk="1" hangingPunct="1"/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S</a:t>
            </a:r>
            <a:r>
              <a:rPr lang="en-US" altLang="en-US" sz="4400" b="1" dirty="0" err="1" smtClean="0">
                <a:solidFill>
                  <a:srgbClr val="FFFFFF"/>
                </a:solidFill>
                <a:latin typeface="Arial Narrow" panose="020B0606020202030204" pitchFamily="34" charset="0"/>
              </a:rPr>
              <a:t>ingable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Qualities of Great Sacred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Music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Ephesians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5:15-20; Colossians 3:16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Great sacred music is written to the honor &amp; glory of God - worship, praise, petition, testimony, teaching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Great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sacred music starts with proper Biblical theology - the lack of which results in poor to heretical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music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Qualities of Great Sacred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Music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Ephesians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5:15-20; Colossians 3:16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study of the Psalms is foundational for understanding great sacred music. Many hymns come from Psalms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906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Context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Ephesians 5:15-20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Eph. 1-3: The Believer’s Position in Christ.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Chosen, redeemed, made alive, sealed, joined to church</a:t>
            </a:r>
          </a:p>
          <a:p>
            <a:pPr eaLnBrk="1" hangingPunct="1"/>
            <a:r>
              <a:rPr lang="en-US" altLang="en-US" sz="4400" b="1" i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Eph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. 4-6: The Believer’s Practice in Christ.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Walk worthy of God’s calling - unified &amp; serving in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church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Context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Ephesians 5:15-20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Eph. 4:17-32: Walk no longer as the Gentiles with futile mind, darkened understanding, ignorant, hard heart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Eph. 5:1-14: Be imitators of God walking in love and in the light - live as a contrast to the Gentiles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690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Context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Ephesians 5:15-20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Eph. 5:15-6:9: Walk, not as unwise, but as wise.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Eph. 5:15-6:9 - Stand firm against the schemes of the devil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954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28575" y="0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Psalms, Hymns &amp; Spiritual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Songs</a:t>
            </a:r>
            <a:r>
              <a:rPr lang="en-US" altLang="en-US" sz="3600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sz="3600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Ephesians 5:15-20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Instructions on music are in the context of walking as wise in the larger context of walking worthy of calling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Psalms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= “melody” - played with instruments with or without voice. Usually refers to O.T.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Psalms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Psalms, Hymns &amp; Spiritual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Songs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108"/>
            <a:ext cx="9144000" cy="6180892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This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category includes Psalms set &amp; sung to music, but could also include instrumentals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Hymns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= religious songs, usually of praise, to Christ or God the Father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Spiritual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songs = a broad category of any song with spiritual content - including “new songs,”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testimonials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870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795</TotalTime>
  <Words>1006</Words>
  <Application>Microsoft Office PowerPoint</Application>
  <PresentationFormat>On-screen Show (4:3)</PresentationFormat>
  <Paragraphs>122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Arial Narrow</vt:lpstr>
      <vt:lpstr>Times New Roman</vt:lpstr>
      <vt:lpstr>Wingdings</vt:lpstr>
      <vt:lpstr>Custom Design</vt:lpstr>
      <vt:lpstr>3_Default Design</vt:lpstr>
      <vt:lpstr>Grace Bible Church  Glorifying God  by Making Disciples of Jesus Christ</vt:lpstr>
      <vt:lpstr>A reminder to consider others Please:</vt:lpstr>
      <vt:lpstr>Qualities of Great Sacred Music Ephesians 5:15-20; Colossians 3:16</vt:lpstr>
      <vt:lpstr>Qualities of Great Sacred Music Ephesians 5:15-20; Colossians 3:16</vt:lpstr>
      <vt:lpstr>Context Ephesians 5:15-20</vt:lpstr>
      <vt:lpstr>Context Ephesians 5:15-20</vt:lpstr>
      <vt:lpstr>Context Ephesians 5:15-20</vt:lpstr>
      <vt:lpstr>Psalms, Hymns &amp; Spiritual Songs Ephesians 5:15-20</vt:lpstr>
      <vt:lpstr>Psalms, Hymns &amp; Spiritual Songs</vt:lpstr>
      <vt:lpstr>Psalms, Hymns &amp; Spiritual Songs</vt:lpstr>
      <vt:lpstr>Qualities of Great Sacred Music Ephesians 5:15-20</vt:lpstr>
      <vt:lpstr>Wisdom  Ephesians 5:15</vt:lpstr>
      <vt:lpstr>Redeeming the time Ephesians 5:16</vt:lpstr>
      <vt:lpstr>Understand the will of the Lord  Ephesians 5:17 </vt:lpstr>
      <vt:lpstr>Understand the will of the Lord  Ephesians 5:17 </vt:lpstr>
      <vt:lpstr>Understand the will of the Lord  Ephesians 5:17 </vt:lpstr>
      <vt:lpstr>Be Filled with the Spirit Ephesians 5:18</vt:lpstr>
      <vt:lpstr>Be Filled with the Spirit Ephesians 5:18</vt:lpstr>
      <vt:lpstr>Speaking, Singing &amp; Making Melody with Your Heart to the Lord  - Eph. 5:19 </vt:lpstr>
      <vt:lpstr>Always Giving Thanks for All Things  Ephesians 5:20 </vt:lpstr>
      <vt:lpstr>Colossians 3:16</vt:lpstr>
      <vt:lpstr>The Word of Christ Dwelling in You Richly - Colossians 3:16 </vt:lpstr>
      <vt:lpstr>Quality in Congregational Music</vt:lpstr>
      <vt:lpstr>Conclusions</vt:lpstr>
      <vt:lpstr>Conclusions</vt:lpstr>
      <vt:lpstr>Conclusions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</dc:creator>
  <cp:lastModifiedBy>Microsoft account</cp:lastModifiedBy>
  <cp:revision>54</cp:revision>
  <dcterms:modified xsi:type="dcterms:W3CDTF">2025-10-08T20:00:01Z</dcterms:modified>
</cp:coreProperties>
</file>