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2" r:id="rId2"/>
  </p:sldMasterIdLst>
  <p:notesMasterIdLst>
    <p:notesMasterId r:id="rId28"/>
  </p:notesMasterIdLst>
  <p:sldIdLst>
    <p:sldId id="296" r:id="rId3"/>
    <p:sldId id="299" r:id="rId4"/>
    <p:sldId id="260" r:id="rId5"/>
    <p:sldId id="300" r:id="rId6"/>
    <p:sldId id="301" r:id="rId7"/>
    <p:sldId id="284" r:id="rId8"/>
    <p:sldId id="278" r:id="rId9"/>
    <p:sldId id="302" r:id="rId10"/>
    <p:sldId id="279" r:id="rId11"/>
    <p:sldId id="303" r:id="rId12"/>
    <p:sldId id="304" r:id="rId13"/>
    <p:sldId id="305" r:id="rId14"/>
    <p:sldId id="306" r:id="rId15"/>
    <p:sldId id="280" r:id="rId16"/>
    <p:sldId id="307" r:id="rId17"/>
    <p:sldId id="281" r:id="rId18"/>
    <p:sldId id="308" r:id="rId19"/>
    <p:sldId id="282" r:id="rId20"/>
    <p:sldId id="309" r:id="rId21"/>
    <p:sldId id="283" r:id="rId22"/>
    <p:sldId id="310" r:id="rId23"/>
    <p:sldId id="286" r:id="rId24"/>
    <p:sldId id="311" r:id="rId25"/>
    <p:sldId id="312" r:id="rId26"/>
    <p:sldId id="297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432" autoAdjust="0"/>
    <p:restoredTop sz="94660" autoAdjust="0"/>
  </p:normalViewPr>
  <p:slideViewPr>
    <p:cSldViewPr>
      <p:cViewPr varScale="1">
        <p:scale>
          <a:sx n="88" d="100"/>
          <a:sy n="88" d="100"/>
        </p:scale>
        <p:origin x="78" y="4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9789428-71C6-475A-ACF5-C3DED584B5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824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D2A124-5192-4D97-9DFA-BE78FFD509D0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46448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868019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747060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459818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537079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52933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219545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804045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882840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044643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272760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A35644-306E-4380-AFAA-5F9C2BABCA6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B686D8D-05ED-414B-9527-12BF352B2183}" type="slidenum">
              <a:rPr lang="en-US" altLang="en-US">
                <a:solidFill>
                  <a:srgbClr val="000000"/>
                </a:solidFill>
              </a:rPr>
              <a:pPr algn="r"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389568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/>
              <a:pPr>
                <a:spcBef>
                  <a:spcPct val="0"/>
                </a:spcBef>
              </a:pPr>
              <a:t>20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382212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971701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/>
              <a:pPr>
                <a:spcBef>
                  <a:spcPct val="0"/>
                </a:spcBef>
              </a:pPr>
              <a:t>22</a:t>
            </a:fld>
            <a:endParaRPr lang="en-US" alt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637867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974422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391285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9665E5-7169-468C-A900-764DBEE5E0FA}" type="slidenum">
              <a:rPr lang="en-US" altLang="en-US" smtClean="0"/>
              <a:pPr>
                <a:spcBef>
                  <a:spcPct val="0"/>
                </a:spcBef>
              </a:pPr>
              <a:t>25</a:t>
            </a:fld>
            <a:endParaRPr lang="en-US" alt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22156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844693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62343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17265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61419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30801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441160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92462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65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7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89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5F476-215E-4362-AAD4-2B2A58B8AE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531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E720C-5F75-4321-8220-2D2B86E679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098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28730-2FFA-4D09-A65A-D4ED5270A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659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D125A-EAC2-46D5-8E9A-7DDC0AE00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771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96FEF-A5A8-4305-B81E-1F2C104E4D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204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4B3B6-4C4D-4EEE-AF7E-EFC33643B1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209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A9E3A-5364-4657-B8D1-0AB6C4594D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081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430AE-1085-4AEA-8D80-F6DBD163C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18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673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C0A7E-5E27-40ED-BFC9-7B2C2FF509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179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37419-B188-419E-BC03-C74621BDE3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4185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5D56A-3E75-4E4F-8B89-252DAEE7E6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58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721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07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6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0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60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113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513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6BED1B7-37C4-4C56-BAAC-CE32A5A5B0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What the Blessed Man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Avoids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Psalm 1:1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What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the source of the counsel you receive?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What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do you do with that advice?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King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Rehoboam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rejected wise counsel &amp; heeded foolish counsel resulting in his kingdom being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split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What the Blessed Man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Avoids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Psalm 1:1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Rejecting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godly counsel to follow wicked advice removes blessedness &amp; brings tragedy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He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does not stand in the path of sinners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who are your close friends, with whom do you keep company?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290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What the Blessed Man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Avoids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Psalm 1:1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Proverbs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12:26; 22:24-25 - you will become like those with whom you associate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He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does not sit in the seat of scoffers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someone that joins in deriding, ridiculing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godly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0532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What the Blessed Man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Avoids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Psalm 1:1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blessed man is careful about the source of his counsel and who will be his close friends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1803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What the Blessed Man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Pursues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Psalm 1:2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Delight in God’s law is expressed clearly throughout Psalm 119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That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delight is because of the nature &amp; effect of God’s law on those who follow it - Psalm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19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What the Blessed Man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Pursues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Psalm 1:2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Biblical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meditation is to ponder, contemplate, reflect, think about what it means &amp; its application to life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Example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John 17:17 - think about its context, ponder the meaning of each word, apply it to life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307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Blessed Man’s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Reward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Psalm 1:3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Compared to a tree planted by water - irrigated - so it will bear fruit in its season even in drought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Fruit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actions arising out of belief - demonstrate repentance, character,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godliness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Blessed Man’s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Reward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Psalm 1:3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Fruit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arises in its season as it abides in the vine &amp; is cultivated - God is conforming you to Christ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Joshua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1:8 - success comes from knowing and following God’s commands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661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Wicked Man’s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Lifestyle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Psalm 1:4a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wicked are “not so” - they are the opposite - walk with wicked, stand with sinners, sit with scoffers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slide into wickedness is a progression - receive counsel, become friends, teach their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wickedness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Wicked Man’s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Lifestyle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Psalm 1:4a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Romans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1 - a downward spiral in rejecting God and becoming more depraved in mind &amp; action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Wickedness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includes many things deemed acceptable even in polite society - Rom. 1:29-31; 1 Cor. 6:9-10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0001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04800"/>
            <a:ext cx="7696200" cy="762000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A reminder to consider others Please: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Silence your cell phone &amp; all electronic devices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Use the nursery or cry room if your child is fussy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Get up during the preaching only if absolutely necessary (please sit in back if you must leave early)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Refrain from eating &amp; drinking during worship service (</a:t>
            </a:r>
            <a:r>
              <a:rPr lang="en-US" altLang="en-US" b="1" smtClean="0"/>
              <a:t>except medical needs) </a:t>
            </a:r>
            <a:endParaRPr lang="en-US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Wicked Man’s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Wages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Psalm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1:4b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Chaff is husk, stems &amp; debris separated from a small grain in threshing &amp; which is blown away by wind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Those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not grounded in God’s word &amp; involved with the godly are blown around by winds of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doctrine)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Wicked Man’s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Wages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Psalm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1:4b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God’s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judgment will condemn the wicked &amp; exclude them from the righteous (Matt. 25:41; Rev. 20:15)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324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Summation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Psalm 1:6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righteous are blessed because they are known by God &amp; they follow Him. The wicked will perish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Psalm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 gives hope to all generations in all circumstances for those that will follow its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counsel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Summation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Psalm 1:6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True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success in life is hearing God say to you at the end of it - Well done, thou good and faithful servant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Psalm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 gives hope in relationships - godly character attracts godly friends - meaningful &amp;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lasting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606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Summation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Psalm 1:6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Worldly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character attracts worldly friends, relationships hindered / blocked by fear &amp; pride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Ancient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wisdom: Success = stop walking in the counsel of the wicked and instead delight in God’s law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1781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Blessed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Man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Psalm 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Psalm 1 addresses the foundational issues on how to live a fulfilling life blessed by God &amp; avoid wickedness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Only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47.1% of households are headed by married couples.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birth rate is down to 1.6 (2.1 is replacement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Blessed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Man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Psalm 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Young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women complain they cannot find a good man to marry, and young men can’t find a good woman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Feminism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a major cause of this: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marL="685800" lvl="1" indent="-395288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moves women out of their god given roles.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emasculates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men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825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Blessed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Man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Psalm 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oppressor / victim groupings of cultural Marxism always has someone else to blame for failure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Whining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childish &amp; real adults (men &amp; women) find a way to overcome obstacles in the path to success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Psalm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 is ancient wisdom applicable to every generation in every circumstance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888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Psalm 1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4882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Success &amp; Happiness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?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01990"/>
            <a:ext cx="9144000" cy="615601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Common pursuits of worldly success include wealth, fame, power, prestige and pleasure - they all fail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Solomon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summarized man’s pursuit of worldly success &amp; happiness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as “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Vanity of vanities. All is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vanity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4882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Success &amp; Happiness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?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01990"/>
            <a:ext cx="9144000" cy="615601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combination of what you avoid &amp; what you pursue will result in being blessed / happy / blissful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862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What the Blessed Man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Avoids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Psalm 1:1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This is stated from the negative because a positive statement would still allow for wicked influence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He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does not walk in the counsel of the wicked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hear &amp; heed those guilty of disobeying God’s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commands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792</TotalTime>
  <Words>904</Words>
  <Application>Microsoft Office PowerPoint</Application>
  <PresentationFormat>On-screen Show (4:3)</PresentationFormat>
  <Paragraphs>99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Arial Narrow</vt:lpstr>
      <vt:lpstr>Times New Roman</vt:lpstr>
      <vt:lpstr>Wingdings</vt:lpstr>
      <vt:lpstr>Custom Design</vt:lpstr>
      <vt:lpstr>3_Default Design</vt:lpstr>
      <vt:lpstr>Grace Bible Church  Glorifying God  by Making Disciples of Jesus Christ</vt:lpstr>
      <vt:lpstr>A reminder to consider others Please:</vt:lpstr>
      <vt:lpstr>The Blessed Man Psalm 1</vt:lpstr>
      <vt:lpstr>The Blessed Man Psalm 1</vt:lpstr>
      <vt:lpstr>The Blessed Man Psalm 1</vt:lpstr>
      <vt:lpstr>Psalm 1 </vt:lpstr>
      <vt:lpstr>Success &amp; Happiness?</vt:lpstr>
      <vt:lpstr>Success &amp; Happiness?</vt:lpstr>
      <vt:lpstr>What the Blessed Man Avoids Psalm 1:1</vt:lpstr>
      <vt:lpstr>What the Blessed Man Avoids Psalm 1:1</vt:lpstr>
      <vt:lpstr>What the Blessed Man Avoids Psalm 1:1</vt:lpstr>
      <vt:lpstr>What the Blessed Man Avoids Psalm 1:1</vt:lpstr>
      <vt:lpstr>What the Blessed Man Avoids Psalm 1:1</vt:lpstr>
      <vt:lpstr>What the Blessed Man Pursues Psalm 1:2</vt:lpstr>
      <vt:lpstr>What the Blessed Man Pursues Psalm 1:2</vt:lpstr>
      <vt:lpstr>The Blessed Man’s Reward Psalm 1:3</vt:lpstr>
      <vt:lpstr>The Blessed Man’s Reward Psalm 1:3</vt:lpstr>
      <vt:lpstr>The Wicked Man’s Lifestyle Psalm 1:4a</vt:lpstr>
      <vt:lpstr>The Wicked Man’s Lifestyle Psalm 1:4a</vt:lpstr>
      <vt:lpstr>The Wicked Man’s Wages Psalm 1:4b</vt:lpstr>
      <vt:lpstr>The Wicked Man’s Wages Psalm 1:4b</vt:lpstr>
      <vt:lpstr>The Summation Psalm 1:6</vt:lpstr>
      <vt:lpstr>The Summation Psalm 1:6</vt:lpstr>
      <vt:lpstr>The Summation Psalm 1:6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</dc:creator>
  <cp:lastModifiedBy>Microsoft account</cp:lastModifiedBy>
  <cp:revision>52</cp:revision>
  <dcterms:modified xsi:type="dcterms:W3CDTF">2025-10-18T14:09:38Z</dcterms:modified>
</cp:coreProperties>
</file>