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2"/>
  </p:notesMasterIdLst>
  <p:sldIdLst>
    <p:sldId id="296" r:id="rId3"/>
    <p:sldId id="299" r:id="rId4"/>
    <p:sldId id="260" r:id="rId5"/>
    <p:sldId id="302" r:id="rId6"/>
    <p:sldId id="301" r:id="rId7"/>
    <p:sldId id="278" r:id="rId8"/>
    <p:sldId id="303" r:id="rId9"/>
    <p:sldId id="279" r:id="rId10"/>
    <p:sldId id="300" r:id="rId11"/>
    <p:sldId id="280" r:id="rId12"/>
    <p:sldId id="304" r:id="rId13"/>
    <p:sldId id="305" r:id="rId14"/>
    <p:sldId id="281" r:id="rId15"/>
    <p:sldId id="306" r:id="rId16"/>
    <p:sldId id="307" r:id="rId17"/>
    <p:sldId id="282" r:id="rId18"/>
    <p:sldId id="308" r:id="rId19"/>
    <p:sldId id="309" r:id="rId20"/>
    <p:sldId id="283" r:id="rId21"/>
    <p:sldId id="310" r:id="rId22"/>
    <p:sldId id="311" r:id="rId23"/>
    <p:sldId id="284" r:id="rId24"/>
    <p:sldId id="312" r:id="rId25"/>
    <p:sldId id="313" r:id="rId26"/>
    <p:sldId id="314" r:id="rId27"/>
    <p:sldId id="287" r:id="rId28"/>
    <p:sldId id="315" r:id="rId29"/>
    <p:sldId id="316" r:id="rId30"/>
    <p:sldId id="297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187" autoAdjust="0"/>
    <p:restoredTop sz="94660" autoAdjust="0"/>
  </p:normalViewPr>
  <p:slideViewPr>
    <p:cSldViewPr>
      <p:cViewPr varScale="1">
        <p:scale>
          <a:sx n="100" d="100"/>
          <a:sy n="100" d="100"/>
        </p:scale>
        <p:origin x="12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647259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6732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063088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53679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36141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859506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08076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03564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53212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42437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3577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27725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16076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700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3967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21636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71617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First Declaration: An Angel &amp; An Eternal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Gospel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- Revelation 14:6-7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is reaching an apex of his rebellion against God - similar to the days before the flood of Noah (Gen. 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without excuse (Rom. 1:18-20) &amp; God would be righteous &amp; just to leave him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condemned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First Declaration: An Angel &amp; An Eternal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Gospel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- Revelation 14:6-7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in longsuffering mercy &amp; grace, has an angel proclaim an eternal gospel to everyone 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earth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14:6-7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Fear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God, and give Him glory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His judgment has come,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so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repent from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</a:t>
            </a:r>
          </a:p>
        </p:txBody>
      </p:sp>
    </p:spTree>
    <p:extLst>
      <p:ext uri="{BB962C8B-B14F-4D97-AF65-F5344CB8AC3E}">
        <p14:creationId xmlns:p14="http://schemas.microsoft.com/office/powerpoint/2010/main" val="4255208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First Declaration: An Angel &amp; An Eternal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Gospel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- Revelation 14:6-7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Worship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Him 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He created all things - be humble before Him, believe and submit to 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82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Second Declaration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: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Babylon is Fallen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14:8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declaration supports the first one with a specific reason to fear God  - Babylon is fallen / certain to fall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city that has lost its authority, prestige and ability to carry out meaningful economic activity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	-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18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Second Declaration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: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Babylon is Fallen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14:8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Babylon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great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a designation always used in Daniel - is a place of key importance to the beast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passion of her immorality is sexual wickedness,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5800" lvl="1" indent="-28575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probably includes idolatry of worshiping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beast</a:t>
            </a:r>
          </a:p>
        </p:txBody>
      </p:sp>
    </p:spTree>
    <p:extLst>
      <p:ext uri="{BB962C8B-B14F-4D97-AF65-F5344CB8AC3E}">
        <p14:creationId xmlns:p14="http://schemas.microsoft.com/office/powerpoint/2010/main" val="43682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Second Declaration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: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Babylon is Fallen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14:8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ideas about the specific identity of Babylon,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800100" lvl="1" indent="-50958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most likely Rome or a city rebuilt in the future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37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6437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Third Declaration: Doom on Beast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Worshipers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Revelation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14:9-12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80654"/>
            <a:ext cx="9144000" cy="547734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angel of the same kind as first two gives an additional reason to fear God - beast worshipers are doomed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description is meant to cause terror that would prevent people from taking the mark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beast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6437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Third Declaration: Doom on Beast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Worshipers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Revelation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14:9-12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80654"/>
            <a:ext cx="9144000" cy="547734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analogy of drinking wine in vs 8 (passion) &amp; 10 (God’s wrath) points to immorality including idolatry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forms of immorality (sin) will result in eternal punishment - 1 Cor. 6:9-10; Rev. 21:8; etc.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38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6437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Third Declaration: Doom on Beast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Worshipers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Revelation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14:9-12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80654"/>
            <a:ext cx="9144000" cy="547734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wine of God’s wrath comes undiluted - full strength with full effect. Wrath in full fury with no mercy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94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Doctrine of Hell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Gehenna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(Hell) 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place of eternal torment - Rev. 14:10-11; 20:14-15; Matt. 5:22; 13:42,50; 25:41,46; Mark 9:48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reject the Bible’s teaching on Hell because they want a God who is to their own liking /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desires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Doctrine of Hell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Universalism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everyone is eventually in heaven.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Annihilation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the wicked will eventually cease to exist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False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gospels include those that do not fully explain its essential elements - Sin, repentance, Jesus,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faith</a:t>
            </a:r>
          </a:p>
        </p:txBody>
      </p:sp>
    </p:spTree>
    <p:extLst>
      <p:ext uri="{BB962C8B-B14F-4D97-AF65-F5344CB8AC3E}">
        <p14:creationId xmlns:p14="http://schemas.microsoft.com/office/powerpoint/2010/main" val="371234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Doctrine of Hell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Verse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 encourages &amp; warns the saints of that time period to remain steadfast though facing martyrdom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69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Third Declaration: Blessedness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Martyrdom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Revelation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14:13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Saints need not fear death - Psalm 116:15; Job 19:25-27; Phil. 1:21-23; 2 Cor. 5:8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rest from labors. No more fighting the curse (Gen. 3:19)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14350" lvl="1" indent="0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doing good things (2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Corinth. 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11:27-28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Third Declaration: Blessedness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Martyrdom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Revelation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14:13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deeds follow with them - Saints receive rewards in heaven according to service on earth - 2 Cor. 3:8-15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Religious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practices done right (Matt. 6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);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Charity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Jesus’ name (Mk. 9);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loving (Luke 6:35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70704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Third Declaration: Blessedness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Martyrdom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Revelation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14:13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Voluntary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service to the Lord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	(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Corinthians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9:17);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 work heartily as to the Lord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(Colossians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3:23-24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7858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Third Declaration: Blessedness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Martyrdom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Revelation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14:13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Crown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life 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James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1:12; Rev. 2:10);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Imperishable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wreath (1 Cor. 9:14f)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Crown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righteousness (2 Tim. 4:7)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Crown of glory (1 Peter 5:4)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encouragement to saints facing martyrdom because they will not take the mark of the beast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01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Lamb will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victorious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angel will preach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gospel to everyone 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earth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Babylon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fall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Worshipers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beast will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doomed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Martyred saints will be blessed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specifics of this passage belong to the future, but the principles apply in the present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04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victorious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gospel applies to all: Fear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- repent, believe &amp; worship your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Creator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world system will fail.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Worship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false gods will doom you.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faithful to Christ even when persecuted &amp; He will bless you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47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End Times Declarations &amp; Warnings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14:9-20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Rev. 12-14: Introduces &amp; explains the background, characters &amp; plot of the final part of the tribulation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fails to stop God’s plan of redemption &amp; he will be defeated in the war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heaven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End Times Declarations &amp; Warnings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14:9-20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anti-Jewish rhetoric &amp; actions fomented by Satan will get worse in the tribulation period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Hating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Jews because they are Jewish has a demonic element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marL="628650" lvl="1" indent="-40005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Such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hatred is contrary to Biblical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Christianity</a:t>
            </a:r>
          </a:p>
        </p:txBody>
      </p:sp>
    </p:spTree>
    <p:extLst>
      <p:ext uri="{BB962C8B-B14F-4D97-AF65-F5344CB8AC3E}">
        <p14:creationId xmlns:p14="http://schemas.microsoft.com/office/powerpoint/2010/main" val="4055524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End Times Declarations &amp; Warnings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14:9-20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protects &amp; provides for a Jewish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remnant that flees to the wilderness </a:t>
            </a:r>
          </a:p>
          <a:p>
            <a:pPr marL="628650" lvl="1" indent="-3381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Satan makes war on Jews &amp; on Gentiles that follow Christ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63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Beasts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beast from the sea is the antichrist. The beast from the earth is his false prophet. Both are dangerous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persuade &amp; then coerce people to worship the antichrist as a god and to take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mark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Beasts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mark of the beast is his name whose numerical value is 666, an ironic declaration he is a man, not a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00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First Vision: The Lamb &amp; the 144,000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14:1-5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Lamb, Jesus, stands victorious on Mount Zion with the 144,000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at the start of the millennium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Second Vision: Four Declarations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14:6-13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These occur prior to end of tribulation to encourage faithfulness to God &amp; warn against the mark of the beast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993918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848</TotalTime>
  <Words>1114</Words>
  <Application>Microsoft Office PowerPoint</Application>
  <PresentationFormat>On-screen Show (4:3)</PresentationFormat>
  <Paragraphs>125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End Times Declarations &amp; Warnings  Revelation 14:9-20</vt:lpstr>
      <vt:lpstr>End Times Declarations &amp; Warnings  Revelation 14:9-20</vt:lpstr>
      <vt:lpstr>End Times Declarations &amp; Warnings  Revelation 14:9-20</vt:lpstr>
      <vt:lpstr>The Two Beasts Revelation 13</vt:lpstr>
      <vt:lpstr>The Two Beasts Revelation 13</vt:lpstr>
      <vt:lpstr>The First Vision: The Lamb &amp; the 144,000  Revelation 14:1-5</vt:lpstr>
      <vt:lpstr>The Second Vision: Four Declarations  Revelation 14:6-13</vt:lpstr>
      <vt:lpstr>First Declaration: An Angel &amp; An Eternal Gospel - Revelation 14:6-7</vt:lpstr>
      <vt:lpstr>First Declaration: An Angel &amp; An Eternal Gospel - Revelation 14:6-7</vt:lpstr>
      <vt:lpstr>First Declaration: An Angel &amp; An Eternal Gospel - Revelation 14:6-7</vt:lpstr>
      <vt:lpstr>Second Declaration: Babylon is Fallen  Revelation 14:8</vt:lpstr>
      <vt:lpstr>Second Declaration: Babylon is Fallen  Revelation 14:8</vt:lpstr>
      <vt:lpstr>Second Declaration: Babylon is Fallen  Revelation 14:8</vt:lpstr>
      <vt:lpstr>Third Declaration: Doom on Beast Worshipers - Revelation 14:9-12</vt:lpstr>
      <vt:lpstr>Third Declaration: Doom on Beast Worshipers - Revelation 14:9-12</vt:lpstr>
      <vt:lpstr>Third Declaration: Doom on Beast Worshipers - Revelation 14:9-12</vt:lpstr>
      <vt:lpstr>The Doctrine of Hell</vt:lpstr>
      <vt:lpstr>The Doctrine of Hell</vt:lpstr>
      <vt:lpstr>The Doctrine of Hell</vt:lpstr>
      <vt:lpstr>Third Declaration: Blessedness of Martyrdom - Revelation 14:13</vt:lpstr>
      <vt:lpstr>Third Declaration: Blessedness of Martyrdom - Revelation 14:13</vt:lpstr>
      <vt:lpstr>Third Declaration: Blessedness of Martyrdom - Revelation 14:13</vt:lpstr>
      <vt:lpstr>Third Declaration: Blessedness of Martyrdom - Revelation 14:13</vt:lpstr>
      <vt:lpstr>Conclusions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58</cp:revision>
  <dcterms:modified xsi:type="dcterms:W3CDTF">2025-09-20T19:04:48Z</dcterms:modified>
</cp:coreProperties>
</file>