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4"/>
  </p:notesMasterIdLst>
  <p:sldIdLst>
    <p:sldId id="296" r:id="rId3"/>
    <p:sldId id="299" r:id="rId4"/>
    <p:sldId id="260" r:id="rId5"/>
    <p:sldId id="304" r:id="rId6"/>
    <p:sldId id="305" r:id="rId7"/>
    <p:sldId id="278" r:id="rId8"/>
    <p:sldId id="306" r:id="rId9"/>
    <p:sldId id="319" r:id="rId10"/>
    <p:sldId id="279" r:id="rId11"/>
    <p:sldId id="280" r:id="rId12"/>
    <p:sldId id="308" r:id="rId13"/>
    <p:sldId id="300" r:id="rId14"/>
    <p:sldId id="281" r:id="rId15"/>
    <p:sldId id="282" r:id="rId16"/>
    <p:sldId id="309" r:id="rId17"/>
    <p:sldId id="283" r:id="rId18"/>
    <p:sldId id="310" r:id="rId19"/>
    <p:sldId id="284" r:id="rId20"/>
    <p:sldId id="301" r:id="rId21"/>
    <p:sldId id="311" r:id="rId22"/>
    <p:sldId id="312" r:id="rId23"/>
    <p:sldId id="286" r:id="rId24"/>
    <p:sldId id="313" r:id="rId25"/>
    <p:sldId id="314" r:id="rId26"/>
    <p:sldId id="315" r:id="rId27"/>
    <p:sldId id="303" r:id="rId28"/>
    <p:sldId id="316" r:id="rId29"/>
    <p:sldId id="317" r:id="rId30"/>
    <p:sldId id="287" r:id="rId31"/>
    <p:sldId id="318" r:id="rId32"/>
    <p:sldId id="297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88" autoAdjust="0"/>
    <p:restoredTop sz="94660" autoAdjust="0"/>
  </p:normalViewPr>
  <p:slideViewPr>
    <p:cSldViewPr>
      <p:cViewPr varScale="1">
        <p:scale>
          <a:sx n="94" d="100"/>
          <a:sy n="94" d="100"/>
        </p:scale>
        <p:origin x="102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282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18267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4759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0298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20976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85901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09764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009604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80993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868260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147000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49196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919483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559550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09404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8585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70284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86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What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Saw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beasts are gone and the Lamb is standing in victory on Mt. Zion - the temple mount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Jerusalem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Jesus’ physical return occurs at the end of the tribulation to conquer &amp; punish the wicked – Rev. 19; Zech. 14:3-8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John Saw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Fulfills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many prophecies: Ps. 2:6; 14:7; 53:6; 132:13-14; Isa. 24:23; 51:11; 52:8-10; 59:19-20; Mic 4:7; etc.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144,000 (Rev. 7) are standing with the Lamb - the name of the Lamb &amp; the Father on their foreheads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John Heard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loud, unified voice of a multitude from heaven that was melodic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-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like the sound of harpists harping on their harps</a:t>
            </a:r>
            <a:endParaRPr lang="en-US" altLang="en-US" sz="4400" b="1" i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6130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Song They Sang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new song sung before the throne, 4 living creatures &amp; 24 elders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song giving praise to God of something He has recently done &amp; only the 144,000 could learn 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Character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144,000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14:4-5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Physical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intimacy in marriage is pure &amp; holy by God’s plan &amp; command (Heb. 14:4; Gen. 1:28; 2:24)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Physical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intimacy outside of marriage is sinful, defiling &amp; abominable to God (Lev. 18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Character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144,000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14:4-5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men will avoid the immorality of their time &amp; remain single to serve the Lamb (1 Cor. 7:32-33)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Redeemed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by the blood of the Lamb, they become a first fruit offering to serve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Lamb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They will be men of truth and blameless  - no imperfection, no moral fault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013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Scene 2: Four Determinative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</a:t>
            </a:r>
            <a:r>
              <a:rPr lang="en-US" altLang="en-US" sz="40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14:6-13</a:t>
            </a:r>
            <a:endParaRPr lang="en-US" altLang="en-US" sz="40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next scene John sees involves 4 announcements prior to the end of the tribulation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Three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angels in succession announce the everlasting gospel, fall of Babylon, &amp; doom for beast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worshipers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Scene 2: Four Determinative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Rev. 14:6-13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voice from heaven announces the blessedness of those who remain faithful to God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17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Announcement: The Angelic Proclamation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Gospel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Rev. 14:6-7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sees another angel like he has seen before flying in the “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midheaven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 - high in the sky above him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From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that position the angel could preach an eternal gospel to everyone on earth as he flew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Longsuffering Mercy of God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gospel preaching angel demonstrates God’s incredible longsuffering mercy &amp; grace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fulfills Jesus’ prophecy in Matthew 24:14 - the gospel is proclaimed to everyone worldwide before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end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41745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Longsuffering Mercy of God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Creation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enough to proclaim God, the Creator, to the world - but He also has a verbal message proclaimed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gospel is proclaimed to a world at the apex of rebellion - Noah’s day was similar (Gen. 6; Matt. 24:37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85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Longsuffering Mercy of God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would be righteous to abandon them (Ps. 81:12; Hosea 4:17), but He has the gospel proclaimed instead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longsuffering is beyond human comprehension - but it will end - are you ready?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525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 Eternal Gospel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eternal gospel begins in eternity past (2 Tim. 1:9; 1 Pet. 18-20; Eph. 1:4-5) &amp; goes to eternity future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eternal gospel is always a message of God’s provision of how sinners can be right with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 Eternal Gospel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gospel message is Gen. 3:15. In a curse, hope is given of a future crushing of the serpent’s head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Animal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sacrifices pointed to the price of sin - death - and of a future perfect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substitute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44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 Eternal Gospel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Abraham’s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faith that “God will provide the lamb” (Gen. 22) is an example of this faith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Baptist &amp; Jesus both preached a gospel message of “repent for the kingdom of heaven is at hand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”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714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 Eternal Gospel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gospels &amp; epistles give greater detail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 salvation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from sin is by faith in Jesus &amp; His atoning sacrifice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Essential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gospel belief includes Jesus physically died to redeem sinners and He physically rose again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417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Angel’s Message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angel’s message is meant to cause fear that will result in the worship of God, the Creator, not the beast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Fear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Lord is the beginning of knowledge &amp; wisdom - humility is required to respond properly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2604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Angel’s Message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give God glory is an idiom of repentance - &amp; worship of the Creator is included as a means to do it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specific elements of creation listed point back to God’s judgment on those things that already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happened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921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Angel’s Message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14:7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Fear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those that can kill the body (the beast) does not equal fear of God who can destroy the soul in hell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34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Lamb will be victorious, but before that happens, God’s final judgments come upon the earth.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Preceding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those judgments will the proclamation of the eternal gospel to everyone on earth - God’s mercy	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Lamb, the 144,000 and the Angelic Proclamation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Gospel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Rev. 14:1-8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334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Man left on his own will follow his own unrighteous carnal nature and reap the consequences of his sin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longsuffering, merciful and gracious to extend the means of redemption for in the Lord Jesus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Fear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 your Creator &amp; worship Him - turn from sin to believe &amp; have faith in Jesus’ the redeemer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911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Lamb, the 144,000 and the Angelic Proclamation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Gospel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Rev. 14:1-8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334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lot of confusion in our nation about the gospel due to failure to understand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sin: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70% of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“born again”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believe people are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“basically good at heart”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26% of those don’t believe they have sinned</a:t>
            </a:r>
          </a:p>
          <a:p>
            <a:pPr lvl="1"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24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12:1-6 introduces &amp; identifies the characters and plot of what is coming in the final stages of judgment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12:7-13:18 focuses on Satan’s response to his failures - war in heaven, against Israel, on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believers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8356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from the sea (antichrist) will seek worship of himself &amp; the dragon and make war on the saints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from the earth (the false prophet) will persuade, then compel worship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antichrist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“mark of the beast”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the name of the antichrist required to be visibly branded / tattooed on people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antichrist will already be clearly identified by time this mark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required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62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gematria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value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his name is 666 = the number of man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mocking irony of a man who wants worship as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14 is an encouraging contrast to the discouragement that can arise from Satan’s victories in Ch. 13</a:t>
            </a: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247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26437" y="0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Scene 1: The Stance of the Lamb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His Followers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14:1-5</a:t>
            </a:r>
            <a:endParaRPr lang="en-US" altLang="en-US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1447800"/>
            <a:ext cx="9144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4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-166688" algn="l" rtl="0" eaLnBrk="0" fontAlgn="base" hangingPunct="0">
              <a:spcBef>
                <a:spcPct val="20000"/>
              </a:spcBef>
              <a:spcAft>
                <a:spcPct val="0"/>
              </a:spcAft>
              <a:buSzPct val="85000"/>
              <a:buFont typeface="Wingdings" panose="05000000000000000000" pitchFamily="2" charset="2"/>
              <a:buChar char="Ø"/>
              <a:defRPr sz="4000">
                <a:solidFill>
                  <a:schemeClr val="bg1"/>
                </a:solidFill>
                <a:latin typeface="+mn-lt"/>
                <a:cs typeface="+mn-cs"/>
              </a:defRPr>
            </a:lvl2pPr>
            <a:lvl3pPr marL="735013" indent="-1635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600">
                <a:solidFill>
                  <a:schemeClr val="bg1"/>
                </a:solidFill>
                <a:latin typeface="+mn-lt"/>
                <a:cs typeface="+mn-cs"/>
              </a:defRPr>
            </a:lvl3pPr>
            <a:lvl4pPr marL="1025525" indent="-176213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anose="05000000000000000000" pitchFamily="2" charset="2"/>
              <a:buChar char="ü"/>
              <a:defRPr sz="3600">
                <a:solidFill>
                  <a:schemeClr val="bg1"/>
                </a:solidFill>
                <a:latin typeface="+mn-lt"/>
                <a:cs typeface="+mn-cs"/>
              </a:defRPr>
            </a:lvl4pPr>
            <a:lvl5pPr marL="1254125" indent="-114300" algn="l" rtl="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anose="05000000000000000000" pitchFamily="2" charset="2"/>
              <a:buChar char="v"/>
              <a:defRPr sz="3600">
                <a:solidFill>
                  <a:schemeClr val="bg1"/>
                </a:solidFill>
                <a:latin typeface="+mn-lt"/>
                <a:cs typeface="+mn-cs"/>
              </a:defRPr>
            </a:lvl5pPr>
            <a:lvl6pPr marL="1711325" indent="-114300" algn="l" rtl="0" fontAlgn="base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v"/>
              <a:defRPr sz="3600">
                <a:solidFill>
                  <a:schemeClr val="bg1"/>
                </a:solidFill>
                <a:latin typeface="+mn-lt"/>
                <a:cs typeface="+mn-cs"/>
              </a:defRPr>
            </a:lvl6pPr>
            <a:lvl7pPr marL="2168525" indent="-114300" algn="l" rtl="0" fontAlgn="base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v"/>
              <a:defRPr sz="3600">
                <a:solidFill>
                  <a:schemeClr val="bg1"/>
                </a:solidFill>
                <a:latin typeface="+mn-lt"/>
                <a:cs typeface="+mn-cs"/>
              </a:defRPr>
            </a:lvl7pPr>
            <a:lvl8pPr marL="2625725" indent="-114300" algn="l" rtl="0" fontAlgn="base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v"/>
              <a:defRPr sz="3600">
                <a:solidFill>
                  <a:schemeClr val="bg1"/>
                </a:solidFill>
                <a:latin typeface="+mn-lt"/>
                <a:cs typeface="+mn-cs"/>
              </a:defRPr>
            </a:lvl8pPr>
            <a:lvl9pPr marL="3082925" indent="-114300" algn="l" rtl="0" fontAlgn="base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v"/>
              <a:defRPr sz="3600">
                <a:solidFill>
                  <a:schemeClr val="bg1"/>
                </a:solidFill>
                <a:latin typeface="+mn-lt"/>
                <a:cs typeface="+mn-cs"/>
              </a:defRPr>
            </a:lvl9pPr>
          </a:lstStyle>
          <a:p>
            <a:pPr eaLnBrk="1" hangingPunct="1"/>
            <a:r>
              <a:rPr lang="en-US" altLang="en-US" sz="4400" b="1" kern="0" dirty="0">
                <a:solidFill>
                  <a:srgbClr val="FFFFFF"/>
                </a:solidFill>
                <a:latin typeface="Arial Narrow" panose="020B0606020202030204" pitchFamily="34" charset="0"/>
              </a:rPr>
              <a:t>A</a:t>
            </a:r>
            <a:r>
              <a:rPr lang="en-US" altLang="en-US" sz="4400" b="1" kern="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vision of a scene that occurs at the beginning of the millennium</a:t>
            </a:r>
            <a:endParaRPr lang="en-US" altLang="en-US" sz="4400" b="1" kern="0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937</TotalTime>
  <Words>1277</Words>
  <Application>Microsoft Office PowerPoint</Application>
  <PresentationFormat>On-screen Show (4:3)</PresentationFormat>
  <Paragraphs>121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Lamb, the 144,000 and the Angelic Proclamation of the Gospel - Rev. 14:1-8</vt:lpstr>
      <vt:lpstr>The Lamb, the 144,000 and the Angelic Proclamation of the Gospel - Rev. 14:1-8</vt:lpstr>
      <vt:lpstr>Review</vt:lpstr>
      <vt:lpstr>Review</vt:lpstr>
      <vt:lpstr>Review</vt:lpstr>
      <vt:lpstr>Review</vt:lpstr>
      <vt:lpstr>Scene 1: The Stance of the Lamb &amp;  His Followers - Rev. 14:1-5</vt:lpstr>
      <vt:lpstr>What John Saw Revelation 14:1</vt:lpstr>
      <vt:lpstr>What John Saw Revelation 14:1</vt:lpstr>
      <vt:lpstr>What John Heard  Revelation 14:2</vt:lpstr>
      <vt:lpstr>The Song They Sang Revelation 14:3</vt:lpstr>
      <vt:lpstr>The Character of the 144,000 Revelation 14:4-5</vt:lpstr>
      <vt:lpstr>The Character of the 144,000 Revelation 14:4-5</vt:lpstr>
      <vt:lpstr>Scene 2: Four Determinative Announcements – Rev. 14:6-13</vt:lpstr>
      <vt:lpstr>Scene 2: Four Determinative Announcements – Rev. 14:6-13</vt:lpstr>
      <vt:lpstr>The First Announcement: The Angelic Proclamation of the Gospel – Rev. 14:6-7</vt:lpstr>
      <vt:lpstr>The Longsuffering Mercy of God</vt:lpstr>
      <vt:lpstr>The Longsuffering Mercy of God</vt:lpstr>
      <vt:lpstr>The Longsuffering Mercy of God</vt:lpstr>
      <vt:lpstr>An Eternal Gospel</vt:lpstr>
      <vt:lpstr>An Eternal Gospel</vt:lpstr>
      <vt:lpstr>An Eternal Gospel</vt:lpstr>
      <vt:lpstr>An Eternal Gospel</vt:lpstr>
      <vt:lpstr>The Angel’s Message Revelation 14:7</vt:lpstr>
      <vt:lpstr>The Angel’s Message Revelation 14:7</vt:lpstr>
      <vt:lpstr>The Angel’s Message Revelation 14:7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59</cp:revision>
  <dcterms:modified xsi:type="dcterms:W3CDTF">2025-09-13T19:05:44Z</dcterms:modified>
</cp:coreProperties>
</file>