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28"/>
  </p:notesMasterIdLst>
  <p:sldIdLst>
    <p:sldId id="296" r:id="rId3"/>
    <p:sldId id="299" r:id="rId4"/>
    <p:sldId id="260" r:id="rId5"/>
    <p:sldId id="300" r:id="rId6"/>
    <p:sldId id="301" r:id="rId7"/>
    <p:sldId id="278" r:id="rId8"/>
    <p:sldId id="279" r:id="rId9"/>
    <p:sldId id="302" r:id="rId10"/>
    <p:sldId id="280" r:id="rId11"/>
    <p:sldId id="281" r:id="rId12"/>
    <p:sldId id="303" r:id="rId13"/>
    <p:sldId id="282" r:id="rId14"/>
    <p:sldId id="304" r:id="rId15"/>
    <p:sldId id="305" r:id="rId16"/>
    <p:sldId id="286" r:id="rId17"/>
    <p:sldId id="306" r:id="rId18"/>
    <p:sldId id="283" r:id="rId19"/>
    <p:sldId id="307" r:id="rId20"/>
    <p:sldId id="308" r:id="rId21"/>
    <p:sldId id="284" r:id="rId22"/>
    <p:sldId id="309" r:id="rId23"/>
    <p:sldId id="310" r:id="rId24"/>
    <p:sldId id="287" r:id="rId25"/>
    <p:sldId id="311" r:id="rId26"/>
    <p:sldId id="29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187" autoAdjust="0"/>
    <p:restoredTop sz="94660" autoAdjust="0"/>
  </p:normalViewPr>
  <p:slideViewPr>
    <p:cSldViewPr>
      <p:cViewPr varScale="1">
        <p:scale>
          <a:sx n="85" d="100"/>
          <a:sy n="85" d="100"/>
        </p:scale>
        <p:origin x="180" y="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50013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093703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7103538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15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761981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17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7022166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19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001221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20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00014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77327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752583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25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96387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5941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471095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Power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“Great signs” by the false prophet are done to get people to worship the antichrist as a god or demi-god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false prophet will actually call down fire from heaven - Satan can perform some “signs”  - Job 1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2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Power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sign mimics miracles of God in the past &amp; future - Numbers 16; 1 Kings 18; 2 Kings 1; Revelation 11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Supernatural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demonic activity is dangerous, but we need not fear Satan - 1 Pet. 5-8-9; James 4:7; 1 John 4:4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74723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Deceptions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13:14-15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purpose of Satan’s supernatural activities is to deceive people into worshiping him and the beast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False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Christs and prophets will be very deceptive (Matt. 24:24), but the false prophet will exceed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them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Deceptions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13:14-15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specific deceptive miracle will be giving breath to the image of the beast so that it will speak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idol allows people to worship the beast without him having to be there - and can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multiplied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6189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Deceptions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13:14-15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ability to breathe will give the appearance of life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742950" lvl="1" indent="-4524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there is more to life &amp; a true God than that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threat now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comes (vs. 15) – </a:t>
            </a:r>
          </a:p>
          <a:p>
            <a:pPr marL="685800" lvl="1" indent="-39528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Failure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worship the image of the beast will condemn to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2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3" presetClass="entr" presetSubtype="1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Deceptions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13:14-15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Those in the 7 churches of Asia would relate this to the demand to participate in emperor worship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is a world religion that supplants or makes subservient all other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religions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67508"/>
            <a:ext cx="9144000" cy="1354217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Deceptions</a:t>
            </a:r>
            <a: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13:14-15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Deut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13:1-5 warns against any prophets that promote another god even if they do supernatural things. </a:t>
            </a:r>
          </a:p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Love of God must exceed your love of life - for it may cost you your life here</a:t>
            </a:r>
          </a:p>
        </p:txBody>
      </p:sp>
    </p:spTree>
    <p:extLst>
      <p:ext uri="{BB962C8B-B14F-4D97-AF65-F5344CB8AC3E}">
        <p14:creationId xmlns:p14="http://schemas.microsoft.com/office/powerpoint/2010/main" val="3342314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Authority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Compliance to beast worship will seen by a mark on the forehead or right hand  - enforced on everyone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While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“mark” could refer to many different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things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Historical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context points to some kind of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branding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Authority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Branding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could be by searing the skin, puncturing the skin (Deut. 15:16-17), or a permanent tattoo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mark is meant to be permanent and visible - even if it includes implantation of a chip of some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type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287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Authority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13:16-17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Pressure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worship the beast &amp; take the mark increases with prohibitions on commerce without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30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Riddle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 amount of speculation on the meaning of 666 seems almost endless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not Nero, Caligula, Nixon, Kissinger, Khrushchev or any historical figure - it a man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future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Riddle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riddle requires skill &amp; understanding to solve, but that cannot be done until the antichrist appears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riddle is called a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gematria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 - it calculates the numerical value of all the letters in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name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04850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Riddle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verse 17, the mark is the name of the beast or number of his name - his name will add up to the number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666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, the number of man, is an imperfect number  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boasts in his name, but it points to his failure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379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Avoid the speculations about the specific identity of the beasts, the nature of the mark &amp; the meaning of 666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irrelevant in the present - &amp; change nothing even if known since God’s prophecies will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fulfilled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13 (&amp; the whole book) give insight &amp; warning to those of that time period to avoid the deceptions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present, we are reminded that God knows &amp; controls the future  - evil will rise, but God wins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2982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 from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Earth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13:11-18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woman is Israel, the dragon is Satan, the child is the Messiah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failed to stop God’s plan of redemption from being fulfilled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Jesus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’ ascension caused Satan to change his strategy, but he was defeated by Michael &amp; the good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angels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 from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Earth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13:11-18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dragon’s wrath is on the woman, but with the remnant protected by God, it turns to the rest of her seed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from the sea is the Satanically empowered antichrist who will fulfill Daniel 7, 9 &amp;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11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1235165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Beast from 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Earth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13:11-18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dragon’s empowerment of the beast &amp; a counterfeit resurrection lead to worship of both of them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Satan’s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hatred of Jews spills over to hatred of followers of Christ  - and much martyrdom in the tribulation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71681"/>
      </p:ext>
    </p:extLst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40268"/>
            <a:ext cx="9144000" cy="738664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4800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800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13:11–18</a:t>
            </a:r>
            <a:endParaRPr lang="en-US" altLang="en-US" sz="48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Description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Another beast of the same kind as the first - similar in being dangerous, but different kinds of danger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from the sea looked dangerous and his actions proved him to be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Description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beast from the earth appears mild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,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But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his speaking as a dragon makes him very dangerous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2608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His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Purpose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13:12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This beast is the false prophet (16:13; 19:20), the leader / promoter of cultic worship of the antichrist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people worship antichrist due to the counterfeit resurrection, and more signs convince skeptics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787</TotalTime>
  <Words>938</Words>
  <Application>Microsoft Office PowerPoint</Application>
  <PresentationFormat>On-screen Show (4:3)</PresentationFormat>
  <Paragraphs>101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Beast from the Earth Revelation 13:11-18</vt:lpstr>
      <vt:lpstr>The Beast from the Earth Revelation 13:11-18</vt:lpstr>
      <vt:lpstr>The Beast from the Earth Revelation 13:11-18</vt:lpstr>
      <vt:lpstr>Revelation 13:11–18</vt:lpstr>
      <vt:lpstr>His Description Revelation 13:11</vt:lpstr>
      <vt:lpstr>His Description Revelation 13:11</vt:lpstr>
      <vt:lpstr>His Purpose Revelation 13:12</vt:lpstr>
      <vt:lpstr>His Power Revelation 13:13</vt:lpstr>
      <vt:lpstr>His Power Revelation 13:13</vt:lpstr>
      <vt:lpstr>His Deceptions Revelation 13:14-15</vt:lpstr>
      <vt:lpstr>His Deceptions Revelation 13:14-15</vt:lpstr>
      <vt:lpstr>His Deceptions Revelation 13:14-15</vt:lpstr>
      <vt:lpstr>His Deceptions Revelation 13:14-15</vt:lpstr>
      <vt:lpstr>His Deceptions Revelation 13:14-15</vt:lpstr>
      <vt:lpstr>His Authority Revelation 13:16-17</vt:lpstr>
      <vt:lpstr>His Authority Revelation 13:16-17</vt:lpstr>
      <vt:lpstr>His Authority Revelation 13:16-17</vt:lpstr>
      <vt:lpstr>The Riddle Revelation 13:18</vt:lpstr>
      <vt:lpstr>The Riddle Revelation 13:18</vt:lpstr>
      <vt:lpstr>The Riddle Revelation 13:18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53</cp:revision>
  <dcterms:modified xsi:type="dcterms:W3CDTF">2025-09-05T17:46:00Z</dcterms:modified>
</cp:coreProperties>
</file>