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1"/>
  </p:notesMasterIdLst>
  <p:sldIdLst>
    <p:sldId id="296" r:id="rId3"/>
    <p:sldId id="299" r:id="rId4"/>
    <p:sldId id="260" r:id="rId5"/>
    <p:sldId id="301" r:id="rId6"/>
    <p:sldId id="302" r:id="rId7"/>
    <p:sldId id="303" r:id="rId8"/>
    <p:sldId id="278" r:id="rId9"/>
    <p:sldId id="300" r:id="rId10"/>
    <p:sldId id="304" r:id="rId11"/>
    <p:sldId id="305" r:id="rId12"/>
    <p:sldId id="306" r:id="rId13"/>
    <p:sldId id="279" r:id="rId14"/>
    <p:sldId id="307" r:id="rId15"/>
    <p:sldId id="280" r:id="rId16"/>
    <p:sldId id="308" r:id="rId17"/>
    <p:sldId id="309" r:id="rId18"/>
    <p:sldId id="281" r:id="rId19"/>
    <p:sldId id="282" r:id="rId20"/>
    <p:sldId id="310" r:id="rId21"/>
    <p:sldId id="311" r:id="rId22"/>
    <p:sldId id="283" r:id="rId23"/>
    <p:sldId id="284" r:id="rId24"/>
    <p:sldId id="312" r:id="rId25"/>
    <p:sldId id="286" r:id="rId26"/>
    <p:sldId id="313" r:id="rId27"/>
    <p:sldId id="287" r:id="rId28"/>
    <p:sldId id="314" r:id="rId29"/>
    <p:sldId id="29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97" autoAdjust="0"/>
    <p:restoredTop sz="94660" autoAdjust="0"/>
  </p:normalViewPr>
  <p:slideViewPr>
    <p:cSldViewPr>
      <p:cViewPr varScale="1">
        <p:scale>
          <a:sx n="89" d="100"/>
          <a:sy n="89" d="100"/>
        </p:scale>
        <p:origin x="138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3897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7656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8821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43315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95029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4281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14352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31248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55731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17290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410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7431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7768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6425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260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Description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13:1-2a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description of the beast is similar to that of the dragon in Rev. 12:3 with the symbolism being the same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horns &amp; diadems are symbols of kings or kingdoms, and the heads are symbols of successive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empires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139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Description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13:1-2a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empires that controlled the middle east in the past were blasphemous as will be the future one</a:t>
            </a:r>
          </a:p>
        </p:txBody>
      </p:sp>
    </p:spTree>
    <p:extLst>
      <p:ext uri="{BB962C8B-B14F-4D97-AF65-F5344CB8AC3E}">
        <p14:creationId xmlns:p14="http://schemas.microsoft.com/office/powerpoint/2010/main" val="2806363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Beast’s Description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13:1-2a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symbolism in Revelation 13 points to the prophecies of Daniel 7 concerning the 4 beasts / empires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from the sea matches the 4th beast of Daniel 7 having 10 horns - The revived Roman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empire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Beast’s Description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13:1-2a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is also the little horn that subdues &amp; dominates - the antichrist of Daniel 9:27; 11:36f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from the sea is a symbol of both the future revived Roman empire &amp; its leader, antichrist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892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Power of the Beast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13:2b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power, position &amp; authority of the beast over freedom, life &amp; commerce comes from the dragon, Satan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beast’s rise to power will come by the normal means (ability, intrigue, murder, war) and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miracle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Power of the Beast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13:2b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One of his heads as if slain”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refers to the personal beast, antichrist - vs. 10 &amp; 11 &amp; use of personal pronoun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wound only appears to be fatal - it is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“as having been slain”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not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“having been slain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699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Power of the Beast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13:2b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power of life belongs only to God (Deut. 32:39), Jesus (John 5:21), the Holy Spirit (Rom. 8:11)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3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of the Dragon &amp; the Beast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counterfeit miracle results in the worship of the dragon and the beast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Antichrist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not hesitate to point to Satan as the source of his power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Who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is like the beast?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parody of Michael (Who is like God?), is ironic since Michael defeated Satan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Blasphemies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Beast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13:5-6?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beast arrogantly boasts and blasphemes even though his master, Satan, has been defeated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can only act within what God sovereignly allows - and he is limited to 42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months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Blasphemies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Beast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13:5-6?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theme throughout the book of Daniel is the sovereignty of God  -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Nebuchadnezzar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finally recognized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fulfilled prophecies of Daniel prove God’s sovereignty - the future ones are assured because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461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Blasphemies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Beast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13:5-6?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beast’s blasphemes against God, His tabernacle &amp; those there, but all of those are beyond his control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322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Beast’s War 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Believers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Satan’s war through the agency of the beast against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“the rest of her seed”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a worldwide success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victory is only due to God allowing it in fulfillment of the prophecy of Daniel 7:19-25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Worldwide Worship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Beast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beast is worshiped by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“all who dwell on the earth”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whose names are not in the Lamb’s book of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“Lamb who has been slain”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points back to the description of Jesus Christ in Revelation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Worldwide Worship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Beast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written in the book do not worship the beast and become targets for persecution by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foundation of the world refers to the beginning of creation - God is sovereign in the names written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66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Exhortation to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Saints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exhortation starts as a universal call, but is narrowed in the last sentence to the saints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exhortation is not encouraging unless you are in submission to the sovereignty of God to trust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Exhortation to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Saints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appears to be winning with victory over the saints and the beast ruling the world - but it is not the end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the beast have success for only 42 months, then Jesus comes, defeats them &amp; sets up His kingdom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45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Christian must learn to trust God &amp; his sovereignty as did Asaph in Psalm 73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Despair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over current circumstances is changed by trusting God is still sovereignly working out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plan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trust God even as Job did because He is sovereign, He is good, &amp; His love was proven at Calvary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26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 from the Sea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13:1-10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sounding of the 7th trumpet brings the declaration of victory of Christ’s kingdom over the world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 begins a symbolic &amp; explanatory section instead of continuing the chronological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narrative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 from the Sea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13:1-10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woman symbolizes Israel, the Jewish people. The dragon symbolizes Satan, the serpent of old, the devil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been at war with God since his fall into sin, and with the Jews since the Abrahamic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covenant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758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 from the Sea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13:1-10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failure for even his role in Jesus’ crucifixion defeated him for the cross brought man’s redemption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defeated in his future war in heaven, and being thrown down to earth his rage focuses on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Jews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13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 from the Sea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13:1-10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protects &amp; provides for the remnant of Jews that flee - Satan’s rage turns to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“the rest of her seed”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83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Revelation 12:18 -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13:10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Description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13:1-2a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dragon is on the seashore to await / summon the beast who will carry out the next phase in his war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from the sea is the same as the beast from the abyss in Rev. 11:7 that wars against the 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witnesses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0516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Description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13:1-2a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is symbolic for an individual &amp; a kingdom and is characterized as a dangerous creature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demons are spirit beings and so work through physical entities to accomplish their goals 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earth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07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2177</TotalTime>
  <Words>1064</Words>
  <Application>Microsoft Office PowerPoint</Application>
  <PresentationFormat>On-screen Show (4:3)</PresentationFormat>
  <Paragraphs>106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Beast from the Sea Revelation 13:1-10</vt:lpstr>
      <vt:lpstr>The Beast from the Sea Revelation 13:1-10</vt:lpstr>
      <vt:lpstr>The Beast from the Sea Revelation 13:1-10</vt:lpstr>
      <vt:lpstr>The Beast from the Sea Revelation 13:1-10</vt:lpstr>
      <vt:lpstr>Revelation 12:18 - 13:10</vt:lpstr>
      <vt:lpstr>The Beast’s Description Revelation 13:1-2a</vt:lpstr>
      <vt:lpstr>The Beast’s Description Revelation 13:1-2a</vt:lpstr>
      <vt:lpstr>The Beast’s Description Revelation 13:1-2a</vt:lpstr>
      <vt:lpstr>The Beast’s Description Revelation 13:1-2a</vt:lpstr>
      <vt:lpstr>The Beast’s Description Revelation 13:1-2a</vt:lpstr>
      <vt:lpstr>The Beast’s Description Revelation 13:1-2a</vt:lpstr>
      <vt:lpstr>The Power of the Beast  Revelation 13:2b</vt:lpstr>
      <vt:lpstr>The Power of the Beast  Revelation 13:2b</vt:lpstr>
      <vt:lpstr>The Power of the Beast  Revelation 13:2b</vt:lpstr>
      <vt:lpstr>Worship of the Dragon &amp; the Beast  Revelation 13:4</vt:lpstr>
      <vt:lpstr>The Blasphemies of the Beast Revelation 13:5-6?</vt:lpstr>
      <vt:lpstr>The Blasphemies of the Beast Revelation 13:5-6?</vt:lpstr>
      <vt:lpstr>The Blasphemies of the Beast Revelation 13:5-6?</vt:lpstr>
      <vt:lpstr>The Beast’s War on Believers Revelation 13:7</vt:lpstr>
      <vt:lpstr>Worldwide Worship of the Beast Revelation 13:8</vt:lpstr>
      <vt:lpstr>Worldwide Worship of the Beast Revelation 13:8</vt:lpstr>
      <vt:lpstr>The Exhortation to the Saints Revelation 13:9-10</vt:lpstr>
      <vt:lpstr>The Exhortation to the Saints Revelation 13:9-10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2025-08-29T15:12:43Z</dcterms:modified>
</cp:coreProperties>
</file>