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3"/>
  </p:notesMasterIdLst>
  <p:sldIdLst>
    <p:sldId id="296" r:id="rId3"/>
    <p:sldId id="299" r:id="rId4"/>
    <p:sldId id="260" r:id="rId5"/>
    <p:sldId id="301" r:id="rId6"/>
    <p:sldId id="300" r:id="rId7"/>
    <p:sldId id="278" r:id="rId8"/>
    <p:sldId id="302" r:id="rId9"/>
    <p:sldId id="303" r:id="rId10"/>
    <p:sldId id="279" r:id="rId11"/>
    <p:sldId id="304" r:id="rId12"/>
    <p:sldId id="305" r:id="rId13"/>
    <p:sldId id="280" r:id="rId14"/>
    <p:sldId id="306" r:id="rId15"/>
    <p:sldId id="307" r:id="rId16"/>
    <p:sldId id="281" r:id="rId17"/>
    <p:sldId id="282" r:id="rId18"/>
    <p:sldId id="308" r:id="rId19"/>
    <p:sldId id="309" r:id="rId20"/>
    <p:sldId id="310" r:id="rId21"/>
    <p:sldId id="283" r:id="rId22"/>
    <p:sldId id="311" r:id="rId23"/>
    <p:sldId id="284" r:id="rId24"/>
    <p:sldId id="312" r:id="rId25"/>
    <p:sldId id="313" r:id="rId26"/>
    <p:sldId id="314" r:id="rId27"/>
    <p:sldId id="315" r:id="rId28"/>
    <p:sldId id="286" r:id="rId29"/>
    <p:sldId id="287" r:id="rId30"/>
    <p:sldId id="316" r:id="rId31"/>
    <p:sldId id="297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77" autoAdjust="0"/>
    <p:restoredTop sz="94660" autoAdjust="0"/>
  </p:normalViewPr>
  <p:slideViewPr>
    <p:cSldViewPr>
      <p:cViewPr varScale="1">
        <p:scale>
          <a:sx n="95" d="100"/>
          <a:sy n="95" d="100"/>
        </p:scale>
        <p:origin x="120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30177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9933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37424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3139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6107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627065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4994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61581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71798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31939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08719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7557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6081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30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4730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6794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5842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86431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dragon, a fierce &amp; dangerous beast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serpent,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points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back to his deception of Eve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devil, a slanderer.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our adversary.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Characterized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the deceiver of the whole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world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9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solution / protection against Satan’s lies, slander &amp; many avenues of deception is pursuit of truth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86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Proclamation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/>
            </a:r>
            <a:b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Rev. 12:10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proclamation of the coming of Christ’s future kingdom is so certain it declared as if already happened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cast out of heaven is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stage of crushing Satan’s rebellion. 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comes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Christ’s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kingdom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Commendation &amp; A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Celebration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Rev. 12:11-12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brethren are commended for their identification with Jesus’ atoning sacrifice &amp; faithful witness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dwell in heaven rejoice at Satan &amp; the demons being thrown down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heaven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6606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 Warning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 </a:t>
            </a:r>
            <a:b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Rev. 12:12b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54102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defeat brings a woe upon the earth and the sea and those who dwell in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2226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Dragon’s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Wrath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12:13-18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Verses 13-17 give greater detail to the prophecy in vs. 6 &amp; correlates with Jesus’ warning in Matt. 24:15-20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symbolism of the dragon, the woman and her child continues. Additional symbols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added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12:13-18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Historical Hatred of Israel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Satan’s defeat in heaven will bring particularly woe to the woman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hates humans - blinding the unbelieving to condemn them to hell;  Deceiving believers to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had a special hatred of the Jewish people since the establishment of the Abrahamic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covenant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Historical Hatred of Israel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Much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Jewish suffering fits within the normal range of all human suffering  - prejudice, enslavement, etc.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Efforts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annihilate (Example: Haman) demonstrate a demonically generated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332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Historical Hatred of Israel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used other nations to chasten Israel as warned, but some went far beyond normal war and conquest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diaspora spread Jews around the world, but resistance to assimilation kept them a separate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011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Historical Hatred of Israel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Their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success wherever they went fostered jealousy in the majority population and led to persecution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jealousy cannot explain the violence against Jews throughout history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Crusade (1095-99)</a:t>
            </a:r>
          </a:p>
          <a:p>
            <a:pPr lvl="1"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Pogram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(starting 1881)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Holocaust (1933-45)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03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857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Satan’s Modern Hatred for Israel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5683"/>
            <a:ext cx="9144000" cy="615231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There is a demonic element to the attacks against the modern Israel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wars,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intifadas, Hezbollah, Hamas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Anti-Jewish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attitude &amp; actions have dramatically increased since the atrocity of October 7,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2023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8575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Satan’s Modern Hatred for Israel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5683"/>
            <a:ext cx="9144000" cy="615231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Foreshadowing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future is the widespread prevalence of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“deeply entrenched </a:t>
            </a:r>
            <a:r>
              <a:rPr lang="en-US" altLang="en-US" sz="4400" b="1" i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antisemitic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 attitudes”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Anti-Jewish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sentiments, holocaust denial &amp; favoring Hitler are contrary to Biblical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Christianity (&amp; political conservatism)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563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Future Persecution of Israel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12:13-17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Satan’s future wrath will make previous atrocities seem minor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24:15–22 - Jesus’ warning to the Jews concerning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great tribulation period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12:14 - God protects and provides for those that flee after the abomination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desolation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Future Persecution of Israel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12:13-17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Eagle wings metaphor comes from Exodus 19:4 - they depict strength, speed &amp; protection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intervenes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supernaturally to protect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provide in an unknown place in the mountains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wilderness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28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Future Persecution of Israel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12:13-17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literal or symbolic of an army, the serpents efforts to destroy by a flood are thwarted by the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that remain will suffer immensely with two thirds killed (Zechariah 138-14:2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068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Future Persecution of Israel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12:13-17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 with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“the rest of her seed”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who are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active followers of God &amp; witnesses to Christ &amp; his teaching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either the 144,000 Jewish witnesses (Rev. 7) or all tribulation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saints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999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Future Persecution of Israel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12:13-17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hates believers in Christ &amp; strongly persecutes them now, that will get worse during the tribulation </a:t>
            </a:r>
          </a:p>
        </p:txBody>
      </p:sp>
    </p:spTree>
    <p:extLst>
      <p:ext uri="{BB962C8B-B14F-4D97-AF65-F5344CB8AC3E}">
        <p14:creationId xmlns:p14="http://schemas.microsoft.com/office/powerpoint/2010/main" val="87763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Dragon on the Seashore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12:18 / 13:1a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chapter ends with the dragon standing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on the </a:t>
            </a: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sand of the sea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awaiting the beast he summons from the sea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However bad it may be today, it will be much worse in the great tribulation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earth will be purged &amp; then will come the glorious return of Christ and the millennial kingdom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origin of anti-Jewish thought &amp; actions has always been Satan - don’t fall into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trap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diligent student of the Scriptures &amp; pursing historical truth aligns you with God’s love of Israel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Rejoice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Lord always (Phil. 4:4)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heavenly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minded enough to be of earthly good (Col. 3)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950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Wrath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Revelation 12:13-18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Wrath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Context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Rev. 11 concludes 7th trumpet &amp; declaring the victory of Christ’s kingdom over the kingdom of this world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12 begins a parenthetical section that introduce the characters &amp; furnish the plot of the drama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946013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Wrath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Context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12:1-5 reveal two signs in heaven that given the historical background for what is coming in the 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265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Signs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woman represents national Israel through whom the Messiah came according to the covenants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dragon represents Satan and the stars are the third of the angels that became demons in following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male child of the woman is the promised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Messiah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Signs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been at war with God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 since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 fell into sinful pride desiring to usurp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Herod’s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slaughter of the babies in &amp; near Bethlehem fulfilled vs. 4 - but he continued to try &amp; kill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103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Two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Signs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 of vs. 5 points to Jesus’ ascension - and explains the reason for Satan’s reaction in vs. 7f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6 points to a future event which occurs after the war described in vs. 7-12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08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War in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Heaven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12:7-9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is a future angelic war in heaven and not Satan’s initial fall into sin -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not have access to heaven after this and no longer be able to accuse the brethren before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988</TotalTime>
  <Words>1096</Words>
  <Application>Microsoft Office PowerPoint</Application>
  <PresentationFormat>On-screen Show (4:3)</PresentationFormat>
  <Paragraphs>122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Satan’s Wrath Revelation 12:13-18</vt:lpstr>
      <vt:lpstr>Satan’s Wrath Context</vt:lpstr>
      <vt:lpstr>Satan’s Wrath Context</vt:lpstr>
      <vt:lpstr>The Two Signs Revelation 12:1-6</vt:lpstr>
      <vt:lpstr>The Two Signs Revelation 12:1-6</vt:lpstr>
      <vt:lpstr>The Two Signs Revelation 12:1-6</vt:lpstr>
      <vt:lpstr>War in Heaven Revelation 12:7-9</vt:lpstr>
      <vt:lpstr>War in Heaven Revelation 12:7-9</vt:lpstr>
      <vt:lpstr>War in Heaven Revelation 12:7-9</vt:lpstr>
      <vt:lpstr>A Proclamation  Rev. 12:10</vt:lpstr>
      <vt:lpstr>A Commendation &amp; A Celebration  Rev. 12:11-12</vt:lpstr>
      <vt:lpstr>A Warning  Rev. 12:12b</vt:lpstr>
      <vt:lpstr>The Dragon’s Wrath Revelation 12:13-18</vt:lpstr>
      <vt:lpstr>Satan’s Historical Hatred of Israel </vt:lpstr>
      <vt:lpstr>Satan’s Historical Hatred of Israel </vt:lpstr>
      <vt:lpstr>Satan’s Historical Hatred of Israel </vt:lpstr>
      <vt:lpstr>Satan’s Historical Hatred of Israel </vt:lpstr>
      <vt:lpstr>Satan’s Modern Hatred for Israel</vt:lpstr>
      <vt:lpstr>Satan’s Modern Hatred for Israel</vt:lpstr>
      <vt:lpstr>Satan’s Future Persecution of Israel  Revelation 12:13-17</vt:lpstr>
      <vt:lpstr>Satan’s Future Persecution of Israel  Revelation 12:13-17</vt:lpstr>
      <vt:lpstr>Satan’s Future Persecution of Israel  Revelation 12:13-17</vt:lpstr>
      <vt:lpstr>Satan’s Future Persecution of Israel  Revelation 12:13-17</vt:lpstr>
      <vt:lpstr>Satan’s Future Persecution of Israel  Revelation 12:13-17</vt:lpstr>
      <vt:lpstr>The Dragon on the Seashore Revelation 12:18 / 13:1a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57</cp:revision>
  <dcterms:modified xsi:type="dcterms:W3CDTF">2025-08-24T01:16:52Z</dcterms:modified>
</cp:coreProperties>
</file>