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278" r:id="rId6"/>
    <p:sldId id="300" r:id="rId7"/>
    <p:sldId id="301" r:id="rId8"/>
    <p:sldId id="302" r:id="rId9"/>
    <p:sldId id="303" r:id="rId10"/>
    <p:sldId id="279" r:id="rId11"/>
    <p:sldId id="304" r:id="rId12"/>
    <p:sldId id="305" r:id="rId13"/>
    <p:sldId id="306" r:id="rId14"/>
    <p:sldId id="280" r:id="rId15"/>
    <p:sldId id="307" r:id="rId16"/>
    <p:sldId id="308" r:id="rId17"/>
    <p:sldId id="309" r:id="rId18"/>
    <p:sldId id="310" r:id="rId19"/>
    <p:sldId id="281" r:id="rId20"/>
    <p:sldId id="311" r:id="rId21"/>
    <p:sldId id="282" r:id="rId22"/>
    <p:sldId id="283" r:id="rId23"/>
    <p:sldId id="284" r:id="rId24"/>
    <p:sldId id="287" r:id="rId25"/>
    <p:sldId id="312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4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83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799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3168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5438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2060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8179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4028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699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1657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95729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5308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0617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1175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3995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 fits with the prophecies in Daniel 9:27; 11:36-45; 12:1 and “short time” in Rev. 12:12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 takes place in heaven  - it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futile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assault by Satan and the demons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heaven</a:t>
            </a:r>
          </a:p>
        </p:txBody>
      </p:sp>
    </p:spTree>
    <p:extLst>
      <p:ext uri="{BB962C8B-B14F-4D97-AF65-F5344CB8AC3E}">
        <p14:creationId xmlns:p14="http://schemas.microsoft.com/office/powerpoint/2010/main" val="174869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 is fought by supernatural creatures: Satan &amp; demons vs. Michael &amp; angels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angels wage war? They are immortal - perhaps they wrestle?  Gen, 32:24-25; Hos. 12:4; Eph.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6:10f</a:t>
            </a:r>
          </a:p>
        </p:txBody>
      </p:sp>
    </p:spTree>
    <p:extLst>
      <p:ext uri="{BB962C8B-B14F-4D97-AF65-F5344CB8AC3E}">
        <p14:creationId xmlns:p14="http://schemas.microsoft.com/office/powerpoint/2010/main" val="35750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 must be quick: Satan is outnumbered. Michael can defeat any demon &amp; Satan. Satan’s time is short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the demons are utterly defeated and permanently thrown down from heaven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77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Heaven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 dragon  - alludes to Satan being a fierce monster - He was and is dangerous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serpent - Satan’s role in causing man’s fall into sin. Primarily his deception through lies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slander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Heaven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trumps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lies, but it takes hard work to know the truth and diligence to believe and follow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devil,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diavboloV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diabolos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characterization of Satan as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slanderer</a:t>
            </a:r>
          </a:p>
        </p:txBody>
      </p:sp>
    </p:spTree>
    <p:extLst>
      <p:ext uri="{BB962C8B-B14F-4D97-AF65-F5344CB8AC3E}">
        <p14:creationId xmlns:p14="http://schemas.microsoft.com/office/powerpoint/2010/main" val="242146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Heaven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slander is primarily against God,  especially in questioning God’s goodness (Genesis 3:5)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 personal name which means “adversary” - he opposes God &amp; all associated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</a:p>
        </p:txBody>
      </p:sp>
    </p:spTree>
    <p:extLst>
      <p:ext uri="{BB962C8B-B14F-4D97-AF65-F5344CB8AC3E}">
        <p14:creationId xmlns:p14="http://schemas.microsoft.com/office/powerpoint/2010/main" val="356119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Heaven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being who seeks to deceive the whole world - using every means to accomplish his purpose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temptation, materialism, hedonism, hardship, physical maladies, conflict, religion, philosophy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pride</a:t>
            </a:r>
          </a:p>
        </p:txBody>
      </p:sp>
    </p:spTree>
    <p:extLst>
      <p:ext uri="{BB962C8B-B14F-4D97-AF65-F5344CB8AC3E}">
        <p14:creationId xmlns:p14="http://schemas.microsoft.com/office/powerpoint/2010/main" val="172219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Heaven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&amp; protection to Satan’s deceptions is to seek the truth - truth leads to Jesus (John 14:6)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defeat of Satan &amp; the demons is a blessing in heaven and a woe upon the earth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8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Proclamation in Heaven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source of the voice is not stated, but it is a unified voice of those whose brothers are accused by Satan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proclamation, like that in Rev. 11:15-18, is a still future event that so certain it is states as already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done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Proclamation in Heaven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currently accuses the brethren day &amp; night to God - it could be slander or true - but God forgives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8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Commendation of Saints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12:11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basis of earthly victory is identification with Jesus’ atoning sacrifice &amp; bearing testimony of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faithfulness in witnessing of Christ extended even to the point of martyrdom if need be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Celebration in Heaven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12:12a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heavens &amp; those dwelling in them rejoice over Satan’s defeat - he will no longer be there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Warning to the Earth &amp; the Sea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12:12b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Satan’s multiple defeats provoke his wrath / anger which is more emotional reaction than logical response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time is short, &amp; his wrath brings woe upon the earth, the sea and those who dwell upon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Satan’s defeat is so certain that it can be spoken of as if it had already happened, and in that we can rejoice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currently still have to deal with Satan as our adversary - he is overcome by the pursuit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brings sinners to belief &amp; trust in Christ, and Christians to maturity &amp; walking in Christ’s 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28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12:7-18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11:15 – 12:6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Rev. 11 ends with the 7th trumpet and the declaration of Christ’s victory over the kingdom of the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12:1-6 describe 2 signs in heaven that introduce the characters &amp; furnish the plot of the drama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12:6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1st sign is of a woman with child - the woman represents national Israel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2nd sign is a great red dragon who represents Satan &amp; his control over the future kingdom of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antiChrist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5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11:15 – 12:6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third of the stars are the demons that join Satan’s rebellion against God after he falls to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tries to block God’s plan of redemption by efforts to keep Messiah from coming &amp; kill Him after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birth</a:t>
            </a:r>
          </a:p>
        </p:txBody>
      </p:sp>
    </p:spTree>
    <p:extLst>
      <p:ext uri="{BB962C8B-B14F-4D97-AF65-F5344CB8AC3E}">
        <p14:creationId xmlns:p14="http://schemas.microsoft.com/office/powerpoint/2010/main" val="26147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11:15 – 12:6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Messiah comes through the nation of Israel in fulfillment of God’s covenants and promises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ascension is emphasized because it is a reason for Satan’s current hatred of Jews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</a:t>
            </a:r>
          </a:p>
        </p:txBody>
      </p:sp>
    </p:spTree>
    <p:extLst>
      <p:ext uri="{BB962C8B-B14F-4D97-AF65-F5344CB8AC3E}">
        <p14:creationId xmlns:p14="http://schemas.microsoft.com/office/powerpoint/2010/main" val="347115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11:15 – 12:6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12:1-5 deal with past events. Starting in verse 6, the chapter deals with future events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 is Satan’s reaction to Jesus’ ascension, not a reference to his initial fall, or other past event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access to heaven prior to this war (Job 1,2) &amp; is related to Michael, angels &amp; the 1,260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days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816</TotalTime>
  <Words>884</Words>
  <Application>Microsoft Office PowerPoint</Application>
  <PresentationFormat>On-screen Show (4:3)</PresentationFormat>
  <Paragraphs>93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War in Heaven Revelation 12:7-18</vt:lpstr>
      <vt:lpstr>Review Revelation 11:15 – 12:6 </vt:lpstr>
      <vt:lpstr>Review Revelation 12:6 </vt:lpstr>
      <vt:lpstr>Review Revelation 11:15 – 12:6 </vt:lpstr>
      <vt:lpstr>Review Revelation 11:15 – 12:6 </vt:lpstr>
      <vt:lpstr>Review Revelation 11:15 – 12:6 </vt:lpstr>
      <vt:lpstr>War in Heaven Revelation 12:7-9</vt:lpstr>
      <vt:lpstr>War in Heaven Revelation 12:7-9</vt:lpstr>
      <vt:lpstr>War in Heaven Revelation 12:7-9</vt:lpstr>
      <vt:lpstr>War in Heaven Revelation 12:7-9</vt:lpstr>
      <vt:lpstr>War in Heaven Revelation 12:7-9</vt:lpstr>
      <vt:lpstr>War in Heaven Revelation 12:7-9</vt:lpstr>
      <vt:lpstr>War in Heaven Revelation 12:7-9</vt:lpstr>
      <vt:lpstr>War in Heaven Revelation 12:7-9</vt:lpstr>
      <vt:lpstr>War in Heaven Revelation 12:7-9</vt:lpstr>
      <vt:lpstr>The Proclamation in Heaven  Revelation 12:10</vt:lpstr>
      <vt:lpstr>The Proclamation in Heaven  Revelation 12:10</vt:lpstr>
      <vt:lpstr>The Commendation of Saints  Revelation 12:11</vt:lpstr>
      <vt:lpstr>The Celebration in Heaven  Revelation 12:12a</vt:lpstr>
      <vt:lpstr>The Warning to the Earth &amp; the Sea  Revelation 12:12b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2025-08-17T01:28:23Z</dcterms:modified>
</cp:coreProperties>
</file>