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0" r:id="rId6"/>
    <p:sldId id="278" r:id="rId7"/>
    <p:sldId id="279" r:id="rId8"/>
    <p:sldId id="301" r:id="rId9"/>
    <p:sldId id="302" r:id="rId10"/>
    <p:sldId id="280" r:id="rId11"/>
    <p:sldId id="303" r:id="rId12"/>
    <p:sldId id="304" r:id="rId13"/>
    <p:sldId id="281" r:id="rId14"/>
    <p:sldId id="305" r:id="rId15"/>
    <p:sldId id="282" r:id="rId16"/>
    <p:sldId id="306" r:id="rId17"/>
    <p:sldId id="307" r:id="rId18"/>
    <p:sldId id="308" r:id="rId19"/>
    <p:sldId id="283" r:id="rId20"/>
    <p:sldId id="309" r:id="rId21"/>
    <p:sldId id="310" r:id="rId22"/>
    <p:sldId id="284" r:id="rId23"/>
    <p:sldId id="311" r:id="rId24"/>
    <p:sldId id="312" r:id="rId25"/>
    <p:sldId id="286" r:id="rId26"/>
    <p:sldId id="313" r:id="rId27"/>
    <p:sldId id="287" r:id="rId28"/>
    <p:sldId id="314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84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2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7811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757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4953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2802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5816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0232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3778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76034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20765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668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1124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3311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7815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2021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2569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Woman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Joseph’s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dream in Genesis 37:9-11 uses same symbols: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Jacob	Moon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Rachel		Stars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brothers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Clothed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the sun reflects the nation of Israel’s glory as God’s chosen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0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Woman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under her feet may allude to her covenantal relationship with God - the lunar timed worship cycle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crowns,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stevfanoV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stephanos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are victors’ crowns, and so point to ultimate victory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63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Woman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woman being “with child” and in “labor and in pain to give birth” is generic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Mary, who John knew &amp; cannot be described this way. She is symbolic &amp; has many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Woman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does not fit the criteria for being a symbol of God, the church or the people of God of all ages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same woman as in verse 1, national Israel, who is often portrayed as going through travail (labor)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54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Dragon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symbolic creature is identified in verse 9 - it is the serpent of old who is called the devil and Satan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Dragon” is used to refer to many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fierce creatures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but this usage is to demonic manifestation as in Genesis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Dragon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Great” adds to the description of danger, and “red” (flame colored) adds to the appearance of fierceness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location of the horns is not stated, but the details show this is more than a general reference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power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Dragon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similar description is given of the beast from the sea in Rev. 13:1 which cross references to Dan. 7:7-8, 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 heads are thought to represent 7 empires over the middle east - 6 historical and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216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Dragon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 horns belong to the kingdoms of the last empire, but 1 conquers 3 leaving 7 to have the diadems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683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power of the dragon is seen in his tail sweeping away a 1/3 of the stars (angels) to be thrown to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refers to Satan’s initial fall because of his pride wanting to usurp God (Isa. 14:12-15; Ezek. 28:12-17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still has access to heaven (Job 1 &amp; 2), but will be permanently excluded in the future (Rev. 12:7f)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 special enmity against the Jewish people and God’s plan of redemption through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2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efforts to prevent God’s plan of redemption from being carried out plays out throughout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99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While “she” still refers to national Israel, the description of the male child only fits Jesus Christ (Ps. 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disciples were confused because the expected Messiah to destroy His enemies &amp; set up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made many efforts to cause Jesus to be murdered starting with Herod killing the babies (Matt. 2:16)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not destroy the Messiah. Jesus’s crucifixion provided redemption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 was a defeat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93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sign John sees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starts 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birth, identifies Him by His future rule, but jumps to His ascension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ascension was not to escape from Satan’s wrath, but it became a cause of it against the woman (vs 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9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flight of the woman (national Israel) to the wilderness occurs after the war in heaven (Rev. 12:7-17)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 location is unknown, and God nourishes her - perhaps as with Elijah (1 Kings 17).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Dragon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12:3-6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1,260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days is the same as the ministry length of the two witnesses in the later part of the tribulation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corresponds to Jesus’ warning in Matthew 24:15-28 about the abomination of desolation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54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two signs encompass Satan’s long effort to usurp God and prevent the redemption of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against the Jewish people will get worse in the tribulation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period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dangerous (1 Peter 5:8) and especially for unbelievers both now and in the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not fear him if they submit to God and resist the devil for he will flee (James 1:7)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681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Signs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12 can be difficult to interpret because it contains two signs and time references can be confusing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 records the sounding of the 7th trumpet, but the bowl judgments are not described until Rev.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Signs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 begins the presentation of background information that will explain the remaining chapters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0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12:1-18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sees two signs in heaven: a woman about to give birth &amp; a great red dragon wanting to devour the child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Sign,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shmeni:on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sēmeion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in this context - a representation of a reality much greater than what is seen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Literal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interpretation recognizes symbolic, allegorical &amp; even mystical passages as indicated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text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Interpretation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follows context of Scripture and cultural in the historical setting of that time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recording what was revealed to him by God and not coming up with his own imaginative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117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antagonistic toward paganism &amp; the differences between pagan myths &amp; his writings are too great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not have been influenced by either Roman Emperor worship or the Jewish Qumran community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8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Sign of the Woman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significance of this sign is increased by the fact is both “great” and is seen “in heaven”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a description of any ordinary human woman - she is a symbol of something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greater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952</TotalTime>
  <Words>1103</Words>
  <Application>Microsoft Office PowerPoint</Application>
  <PresentationFormat>On-screen Show (4:3)</PresentationFormat>
  <Paragraphs>108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Two Signs in Heaven Revelation 12:1-6</vt:lpstr>
      <vt:lpstr>Two Signs in Heaven Revelation 12:1-6</vt:lpstr>
      <vt:lpstr>Romans 12:1-18</vt:lpstr>
      <vt:lpstr>The Sign of the Woman Revelation 12:1-2</vt:lpstr>
      <vt:lpstr>The Sign of the Woman Revelation 12:1-2</vt:lpstr>
      <vt:lpstr>The Sign of the Woman Revelation 12:1-2</vt:lpstr>
      <vt:lpstr>The Sign of the Woman Revelation 12:1-2</vt:lpstr>
      <vt:lpstr>The Sign of the Woman Revelation 12:1-2</vt:lpstr>
      <vt:lpstr>The Sign of the Woman Revelation 12:1-2</vt:lpstr>
      <vt:lpstr>The Sign of the Woman Revelation 12:1-2</vt:lpstr>
      <vt:lpstr>The Sign of the Woman Revelation 12:1-2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The Sign of the Dragon Revelation 12:3-6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2025-08-09T19:54:07Z</dcterms:modified>
</cp:coreProperties>
</file>