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30"/>
  </p:notesMasterIdLst>
  <p:sldIdLst>
    <p:sldId id="296" r:id="rId3"/>
    <p:sldId id="299" r:id="rId4"/>
    <p:sldId id="260" r:id="rId5"/>
    <p:sldId id="278" r:id="rId6"/>
    <p:sldId id="300" r:id="rId7"/>
    <p:sldId id="279" r:id="rId8"/>
    <p:sldId id="280" r:id="rId9"/>
    <p:sldId id="301" r:id="rId10"/>
    <p:sldId id="302" r:id="rId11"/>
    <p:sldId id="303" r:id="rId12"/>
    <p:sldId id="281" r:id="rId13"/>
    <p:sldId id="282" r:id="rId14"/>
    <p:sldId id="304" r:id="rId15"/>
    <p:sldId id="305" r:id="rId16"/>
    <p:sldId id="283" r:id="rId17"/>
    <p:sldId id="306" r:id="rId18"/>
    <p:sldId id="307" r:id="rId19"/>
    <p:sldId id="284" r:id="rId20"/>
    <p:sldId id="308" r:id="rId21"/>
    <p:sldId id="309" r:id="rId22"/>
    <p:sldId id="310" r:id="rId23"/>
    <p:sldId id="311" r:id="rId24"/>
    <p:sldId id="312" r:id="rId25"/>
    <p:sldId id="286" r:id="rId26"/>
    <p:sldId id="313" r:id="rId27"/>
    <p:sldId id="287" r:id="rId28"/>
    <p:sldId id="297" r:id="rId2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798" autoAdjust="0"/>
    <p:restoredTop sz="94660" autoAdjust="0"/>
  </p:normalViewPr>
  <p:slideViewPr>
    <p:cSldViewPr>
      <p:cViewPr varScale="1">
        <p:scale>
          <a:sx n="99" d="100"/>
          <a:sy n="99" d="100"/>
        </p:scale>
        <p:origin x="96" y="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39789428-71C6-475A-ACF5-C3DED584B5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38248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D2A124-5192-4D97-9DFA-BE78FFD509D0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464487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10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266285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/>
              <a:pPr>
                <a:spcBef>
                  <a:spcPct val="0"/>
                </a:spcBef>
              </a:pPr>
              <a:t>11</a:t>
            </a:fld>
            <a:endParaRPr lang="en-US" alt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804045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/>
              <a:pPr>
                <a:spcBef>
                  <a:spcPct val="0"/>
                </a:spcBef>
              </a:pPr>
              <a:t>12</a:t>
            </a:fld>
            <a:endParaRPr lang="en-US" alt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044643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13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0620431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2198173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/>
              <a:pPr>
                <a:spcBef>
                  <a:spcPct val="0"/>
                </a:spcBef>
              </a:pPr>
              <a:t>15</a:t>
            </a:fld>
            <a:endParaRPr lang="en-US" alt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382212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3155199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6375582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/>
              <a:pPr>
                <a:spcBef>
                  <a:spcPct val="0"/>
                </a:spcBef>
              </a:pPr>
              <a:t>18</a:t>
            </a:fld>
            <a:endParaRPr lang="en-US" alt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614196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19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042799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A35644-306E-4380-AFAA-5F9C2BABCA6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DB686D8D-05ED-414B-9527-12BF352B2183}" type="slidenum">
              <a:rPr lang="en-US" altLang="en-US">
                <a:solidFill>
                  <a:srgbClr val="000000"/>
                </a:solidFill>
              </a:rPr>
              <a:pPr algn="r"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3895688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20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7985526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5261153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6115577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23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7139233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32CBFB-C792-4DAD-81ED-996E55B20D5D}" type="slidenum">
              <a:rPr lang="en-US" altLang="en-US" smtClean="0"/>
              <a:pPr>
                <a:spcBef>
                  <a:spcPct val="0"/>
                </a:spcBef>
              </a:pPr>
              <a:t>24</a:t>
            </a:fld>
            <a:endParaRPr lang="en-US" alt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6378672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32CBFB-C792-4DAD-81ED-996E55B20D5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5137992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6663A9-7A80-489C-9D4C-D36685354097}" type="slidenum">
              <a:rPr lang="en-US" altLang="en-US" smtClean="0"/>
              <a:pPr>
                <a:spcBef>
                  <a:spcPct val="0"/>
                </a:spcBef>
              </a:pPr>
              <a:t>26</a:t>
            </a:fld>
            <a:endParaRPr lang="en-US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7473011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39665E5-7169-468C-A900-764DBEE5E0FA}" type="slidenum">
              <a:rPr lang="en-US" altLang="en-US" smtClean="0"/>
              <a:pPr>
                <a:spcBef>
                  <a:spcPct val="0"/>
                </a:spcBef>
              </a:pPr>
              <a:t>27</a:t>
            </a:fld>
            <a:endParaRPr lang="en-US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221561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844693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30801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210000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924625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052933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8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498066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9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777894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265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576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8890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D5F476-215E-4362-AAD4-2B2A58B8AE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95313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E720C-5F75-4321-8220-2D2B86E679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30985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B28730-2FFA-4D09-A65A-D4ED5270AE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7659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D125A-EAC2-46D5-8E9A-7DDC0AE006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67710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96FEF-A5A8-4305-B81E-1F2C104E4D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52049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4B3B6-4C4D-4EEE-AF7E-EFC33643B1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42095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A9E3A-5364-4657-B8D1-0AB6C4594D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70812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430AE-1085-4AEA-8D80-F6DBD163CC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6180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7673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C0A7E-5E27-40ED-BFC9-7B2C2FF509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71791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737419-B188-419E-BC03-C74621BDE3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44185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5D56A-3E75-4E4F-8B89-252DAEE7E6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4580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77218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007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966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103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4608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1137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5137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6BED1B7-37C4-4C56-BAAC-CE32A5A5B0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Dealing with Time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Issues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09600"/>
            <a:ext cx="9144000" cy="62484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General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flow is understandable, details are difficult: 1,260 days - include 3 ½ days? End of 70th  week? 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Etc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84798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Transition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11:14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Actions of second woe ended in 9:21. This points back that to transition from second woe to third woe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Seventh Trumpet &amp;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Proclamation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11:15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Sounding of 7th trumpet brings loud voices  - a mixture of the heavenly host?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proclaim a change in the kingdom of the world (singular) to the kingdom of our Lord &amp; of His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Christ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Seventh Trumpet &amp;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Proclamation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11:15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Names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&amp; titles for Satan include “god of this world,” “price of the power of the air,” “ruler of this world.”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Christians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are in a spiritual war with Satan &amp; his demonic horde  - Eph.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6:10-17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4579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Seventh Trumpet &amp;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Proclamation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11:15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beast gains his power, throne &amp; authority from the dragon, Satan - a singular kingdom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victory and kingdom establishment are another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proleptic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aorist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There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no distinction given here between the different phases of Christ’s future rule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92204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Worship by the Twenty-four Elders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11:16-18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Humble worship before God at the announcement of God’s victory results in proclamations of thanksgiving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Lord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 Almighty: Covenant name of God (Yahweh), Creator God (Elohim), who is almighty = sovereign	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Worship by the Twenty-four Elders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11:16-18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eternal: “Who is and who was” - who is to come not needed here for He is already come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When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 takes hold of His great power to defeat Satan &amp; establish His kingdom, it will never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end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96367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Worship by the Twenty-four Elders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11:16-18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Another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proleptic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aorist - God’s future reign is certain for nothing can thwart it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Destruction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the devil’s kingdom destroyed &amp; establishment of God’s fulfills multiple OT prophecies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Verse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18 is a summary statement  - unrighteous man has a deep seated hostility toward God - Romans 1-3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84161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Worship by the Twenty-four Elders 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11:16-18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Animosity toward God increases following God’s judgments culminating in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Har-Megedon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(Rev. 16:14-16)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Man’s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rage / wrath against God results in God’s rage / wrath against unrepentant man  - man loses. Psalm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Worship by the Twenty-four Elders 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11:16-18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wrath will culminate in the Great White Throne judgment, but this verse includes rewards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time / season / period of time came for judging the dead - reward to righteous, retribution to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unrighteous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17208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Silence your cell phone &amp;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Get up during the preaching only if absolutely necessary (please sit in back if you must leave early)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Refrain from eating &amp; drinking during worship service (</a:t>
            </a:r>
            <a:r>
              <a:rPr lang="en-US" altLang="en-US" b="1" smtClean="0"/>
              <a:t>except medical needs) </a:t>
            </a:r>
            <a:endParaRPr lang="en-US" alt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Worship by the Twenty-four Elders 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11:16-18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Rewards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given to God’s slaves, the prophets - Old &amp; New Testament - Matthew 10:41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Saints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even those who fear God - all those who believe &amp; follow God, old &amp; new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covenant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12124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Worship by the Twenty-four Elders 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11:16-18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Small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&amp; great - God rewards all according to their labor (1 Cor. 3:8-15) regardless of rank or prestige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All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redeemed are rewarded with salvation &amp; heaven, but there are also individual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crowns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12979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Worship by the Twenty-four Elders 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11:16-18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Destroy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diafqeivrw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diaphthreirō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physical destruction, economic ruin, or moral / religious corruption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will destroy physically those who have caused moral / religious corruption of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earth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99870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Worship by the Twenty-four Elders 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11:16-18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Verse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18 is a series of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proleptic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aorist verbs - future events so certain they are presented as already occurred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31399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Sanctuary of God in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Heaven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11:19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proleptic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aorist which completes the declaration in verse 14 - Christ’s eternal reign extends to heaven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open sanctuary connects to Rev. 4 &amp; 15 - a reward of the righteous is future access to God’s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presence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Sanctuary of God in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Heaven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11:19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ark of the covenant - the place of atonement &amp; presence of God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Its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reappearance signifies God’s covenant people are the central subjects in the visions that follow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passage ends with a storm theophany - as in Rev. 4:5 &amp; 8:5 - a mighty manifestation of God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52971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God’s victory over Satan &amp; establishing His future kingdom is absolutely certain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An encouragement to believers in all circumstances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unbeliever needs to consider his eternal future and repent – or spend eternity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under God’s wrath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7th Trumpet 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&amp;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Declaration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11:14-19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literal grammatical-historical method increases interpretive clarity, consistency &amp; confidence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Revelation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11:14-19 is difficult to interpret because of the time references which can be confusing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Review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Revelation 10 &amp; 11 are the interlude between the sixth and seventh trumpet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Rev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10 - Strong angel proclaims no more delay after the 7th trumpet. The little scroll, John recommissioned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Rev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11:1-2 - John measures the temple, excludes outer court, Jerusalem trampled by Gentiles for 42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months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Review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Rev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11:3-13 - The two witnesses, 1,260 day ministry, protection, power, death, resurrection &amp; ascension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shows mercy even in the midst of the pouring out of His wrath on the unrepentant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77343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4882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Revelation 11:14–19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Dealing with Time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Issues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09600"/>
            <a:ext cx="9144000" cy="62484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Proleptic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Aorist - future event so certain it is stated as having already occurred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Romans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8:29-30 - God foreknew, predestined, called, justified and glorified  - glorification is still future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Passages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in Revelation jump back and forth in the time sequence - from during to end or after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Tribulation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Dealing with Time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Issues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09600"/>
            <a:ext cx="9144000" cy="62484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Conflation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events of same length of time as occurring during same period of time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Daniel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9:26-27. 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70</a:t>
            </a:r>
            <a:r>
              <a:rPr lang="en-US" altLang="en-US" sz="4400" b="1" baseline="30000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week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begins with firm covenant, which is broken at mid-point - 3 ½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years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70812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Dealing with Time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Issues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09600"/>
            <a:ext cx="9144000" cy="62484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Matthew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24:15 - beginning of birth pangs before abomination of desolation  - great tribulation after it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Rev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11  - Jerusalem trampled by Gentiles &amp; Two Witnesses during later part of seven years of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Tribulation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5380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773</TotalTime>
  <Words>1048</Words>
  <Application>Microsoft Office PowerPoint</Application>
  <PresentationFormat>On-screen Show (4:3)</PresentationFormat>
  <Paragraphs>108</Paragraphs>
  <Slides>27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Arial</vt:lpstr>
      <vt:lpstr>Arial Narrow</vt:lpstr>
      <vt:lpstr>TekniaGreek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The 7th Trumpet &amp; the Declaration Revelation 11:14-19</vt:lpstr>
      <vt:lpstr>Review</vt:lpstr>
      <vt:lpstr>Review</vt:lpstr>
      <vt:lpstr>Revelation 11:14–19 </vt:lpstr>
      <vt:lpstr>Dealing with Time Issues</vt:lpstr>
      <vt:lpstr>Dealing with Time Issues</vt:lpstr>
      <vt:lpstr>Dealing with Time Issues</vt:lpstr>
      <vt:lpstr>Dealing with Time Issues</vt:lpstr>
      <vt:lpstr>The Transition  Revelation 11:14</vt:lpstr>
      <vt:lpstr>The Seventh Trumpet &amp; Proclamation Revelation 11:15</vt:lpstr>
      <vt:lpstr>The Seventh Trumpet &amp; Proclamation Revelation 11:15</vt:lpstr>
      <vt:lpstr>The Seventh Trumpet &amp; Proclamation Revelation 11:15</vt:lpstr>
      <vt:lpstr>Worship by the Twenty-four Elders  Revelation 11:16-18</vt:lpstr>
      <vt:lpstr>Worship by the Twenty-four Elders  Revelation 11:16-18</vt:lpstr>
      <vt:lpstr>Worship by the Twenty-four Elders  Revelation 11:16-18</vt:lpstr>
      <vt:lpstr>Worship by the Twenty-four Elders  Revelation 11:16-18</vt:lpstr>
      <vt:lpstr>Worship by the Twenty-four Elders  Revelation 11:16-18</vt:lpstr>
      <vt:lpstr>Worship by the Twenty-four Elders  Revelation 11:16-18</vt:lpstr>
      <vt:lpstr>Worship by the Twenty-four Elders  Revelation 11:16-18</vt:lpstr>
      <vt:lpstr>Worship by the Twenty-four Elders  Revelation 11:16-18</vt:lpstr>
      <vt:lpstr>Worship by the Twenty-four Elders  Revelation 11:16-18</vt:lpstr>
      <vt:lpstr>The Sanctuary of God in Heaven Revelation 11:19</vt:lpstr>
      <vt:lpstr>The Sanctuary of God in Heaven Revelation 11:19</vt:lpstr>
      <vt:lpstr>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Microsoft account</cp:lastModifiedBy>
  <cp:revision>51</cp:revision>
  <dcterms:modified xsi:type="dcterms:W3CDTF">2025-07-26T21:21:50Z</dcterms:modified>
</cp:coreProperties>
</file>