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0"/>
  </p:notesMasterIdLst>
  <p:sldIdLst>
    <p:sldId id="296" r:id="rId3"/>
    <p:sldId id="299" r:id="rId4"/>
    <p:sldId id="260" r:id="rId5"/>
    <p:sldId id="278" r:id="rId6"/>
    <p:sldId id="304" r:id="rId7"/>
    <p:sldId id="305" r:id="rId8"/>
    <p:sldId id="279" r:id="rId9"/>
    <p:sldId id="306" r:id="rId10"/>
    <p:sldId id="280" r:id="rId11"/>
    <p:sldId id="307" r:id="rId12"/>
    <p:sldId id="281" r:id="rId13"/>
    <p:sldId id="308" r:id="rId14"/>
    <p:sldId id="300" r:id="rId15"/>
    <p:sldId id="309" r:id="rId16"/>
    <p:sldId id="310" r:id="rId17"/>
    <p:sldId id="311" r:id="rId18"/>
    <p:sldId id="301" r:id="rId19"/>
    <p:sldId id="283" r:id="rId20"/>
    <p:sldId id="312" r:id="rId21"/>
    <p:sldId id="284" r:id="rId22"/>
    <p:sldId id="313" r:id="rId23"/>
    <p:sldId id="302" r:id="rId24"/>
    <p:sldId id="286" r:id="rId25"/>
    <p:sldId id="303" r:id="rId26"/>
    <p:sldId id="314" r:id="rId27"/>
    <p:sldId id="287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73" autoAdjust="0"/>
    <p:restoredTop sz="94660" autoAdjust="0"/>
  </p:normalViewPr>
  <p:slideViewPr>
    <p:cSldViewPr>
      <p:cViewPr varScale="1">
        <p:scale>
          <a:sx n="90" d="100"/>
          <a:sy n="90" d="100"/>
        </p:scale>
        <p:origin x="114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8827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6881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92835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76828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60248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29338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18048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6538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91772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87713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70217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90825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120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9811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5324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Measuring the Temple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records no measurements - the purpose was not the physical size, but marking God’s favor &amp; disfavor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 contextual factors for the 42 months require or suggest a non-literal interpretation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context puts these 42 months in the later part of the Tribulation period</a:t>
            </a:r>
          </a:p>
        </p:txBody>
      </p:sp>
    </p:spTree>
    <p:extLst>
      <p:ext uri="{BB962C8B-B14F-4D97-AF65-F5344CB8AC3E}">
        <p14:creationId xmlns:p14="http://schemas.microsoft.com/office/powerpoint/2010/main" val="4240474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Witnesses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– Their Ministry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Connects to measuring the temple with a simple conjunction - “and”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speaker not specifically identified - either God the Father of Christ for they are “my two witnesses”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prophesy is to speak under divine inspiration with or without reference to the future: Forth-tell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Foretell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Witnesses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– Their Ministry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faithfully provides prophets to correct &amp; warn His people while offering hope if they will repent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Jeremiah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25:1-6 - an example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675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Witnesses – Their Identification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Much speculation, some absurd. Best suggestions are Moses &amp; Elijah - but specific identity not important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Symbolic identity - olive trees &amp; lampstands - point to Zechariah 3 &amp; 4 &amp; example of Zerubbabel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Joshua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8547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Witnesses – Their Identification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Symbolic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a future purified land, people dwelling in peace, and empowerment by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1793104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Witnesses – 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Protection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5551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Fire devours / kills their enemies desiring to harm them - reminiscent of Elijah (2 Kings 1:1-14)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Emphasis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“they must be killed in the manner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” shows this is real, not figurative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symbolic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161740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Witnesses – 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Protection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5551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limited by your ability to understand Him - or even the “laws of physics” - He does true miracles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566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Witnesses – 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Powers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5551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Elijah had the ability to shut up the sky &amp; prevent rain via prayer (1 Kings 17; James 5:17)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also given the ability to turn water to blood &amp; many miracles - but not every plague at will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856355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Witnesses – 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Deaths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11:7-8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beast from the abyss is demonical empowered, but it is not Satan (who is the red dragon - Rev. 12)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 is able to wage war, overcome &amp; kill the two witnesses after they completed their 1,260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days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Witnesses – 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Deaths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11:7-8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corpses are left in the street. Burial was done quickly except for criminals and public enemies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location is Jerusalem. Sodom reflects their immorality, Egypt their idolatry, oppression &amp; slavery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822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Celebration By the World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four groups: peoples, tribes, tongues &amp; nations are a comprehensive expression for all mankind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two witnesses had tormented the wicked world by their miraculous abilities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preaching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Celebration By the World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11:9-10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world rejoices and celebrates their deaths even giving gifts to one another  - and watching their bodies</a:t>
            </a:r>
          </a:p>
        </p:txBody>
      </p:sp>
    </p:spTree>
    <p:extLst>
      <p:ext uri="{BB962C8B-B14F-4D97-AF65-F5344CB8AC3E}">
        <p14:creationId xmlns:p14="http://schemas.microsoft.com/office/powerpoint/2010/main" val="2312070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Witnesses – 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Resurrection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world is shocked &amp; caused great (mega) fear when the two witnesses come back to life &amp; stand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up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469134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Witnesses – Their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Ascension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Called by a voice from heaven (Jesus - Rev. 4:1) to come up there, they ascend like Jesus did (Acts 1)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Earthquake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strong earthquake collapses a tenth of the future rebuilt city of Jerusalem &amp; kills 7,000 (names of men)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reaction of those remaining alive in Jerusalem is extreme fear - and giving glory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61108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Earthquake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opposite reaction of the unrepentant - and points to true repentance.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fits with the prophecy of a Jewish remnant being saved in the time period of the Lord’s 2nd advent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485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faithful &amp; merciful to sinners even when He pours out His wrath on the unrepentant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Don’t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give up on the unsaved - continue to pray and witness to them. God is still at work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Witnesses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11:1-13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Revelation is more difficult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(impossible) 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understand when it is forced into a system instead of letting the text speak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strong angel has one foot on the sea and one foot on the land and he cries out in a loud voice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seven peals of thunder answer him, but John is not allowed to write want they say - it remains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secret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strong angel swears by the Creator &amp; gives a prophecy which answers the question of the martyrs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more delay after the 7th trumpet is sounded  - the final events will culminate in Christ’s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kingdom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283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eats the scroll  - sweet in the mouth but bitter to the stomach: Future prophecy is both sweet &amp; bitter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36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Measuring the Temple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Chapter 11 connects directly the renewal of John’s commission to prophesy - Rev. 10:11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reed is lightweight, yet strong, &amp; makes a good measuring rod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Regardless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who gave John the reed &amp; command, it eventually traces back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Measuring the Temple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to measure the temple, altar &amp; those worshiping - and cast out / do not measure the outer court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on the earth - this is the future rebuilt temple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Jerusalem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151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Measuring the Temple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11:1-2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outer court was to be the area where anyone could approach God - it was often used for other purposes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“holy city” is Jerusalem - it would be trampled for 42 months. That matches the prophecy of Daniel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9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845</TotalTime>
  <Words>1013</Words>
  <Application>Microsoft Office PowerPoint</Application>
  <PresentationFormat>On-screen Show (4:3)</PresentationFormat>
  <Paragraphs>103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Two Witnesses Revelation 11:1-13</vt:lpstr>
      <vt:lpstr>Review Revelation 10</vt:lpstr>
      <vt:lpstr>Review Revelation 10</vt:lpstr>
      <vt:lpstr>Review Revelation 10</vt:lpstr>
      <vt:lpstr>Measuring the Temple  Revelation 11:1-2</vt:lpstr>
      <vt:lpstr>Measuring the Temple  Revelation 11:1-2</vt:lpstr>
      <vt:lpstr>Measuring the Temple  Revelation 11:1-2</vt:lpstr>
      <vt:lpstr>Measuring the Temple  Revelation 11:1-2</vt:lpstr>
      <vt:lpstr>The Two Witnesses – Their Ministry Revelation 11:3</vt:lpstr>
      <vt:lpstr>The Two Witnesses – Their Ministry Revelation 11:3</vt:lpstr>
      <vt:lpstr>The Two Witnesses – Their Identification Revelation 11:4</vt:lpstr>
      <vt:lpstr>The Two Witnesses – Their Identification Revelation 11:4</vt:lpstr>
      <vt:lpstr>The Two Witnesses – Their Protection Revelation 11:5</vt:lpstr>
      <vt:lpstr>The Two Witnesses – Their Protection Revelation 11:5</vt:lpstr>
      <vt:lpstr>The Two Witnesses – Their Powers Revelation 11:6</vt:lpstr>
      <vt:lpstr>The Two Witnesses – Their Deaths Revelation 11:7-8</vt:lpstr>
      <vt:lpstr>The Two Witnesses – Their Deaths Revelation 11:7-8</vt:lpstr>
      <vt:lpstr>The Celebration By the World Revelation 11:9-10</vt:lpstr>
      <vt:lpstr>The Celebration By the World Revelation 11:9-10</vt:lpstr>
      <vt:lpstr>The Two Witnesses – Their Resurrection Revelation 11:11</vt:lpstr>
      <vt:lpstr>The Two Witnesses – Their Ascension Revelation 11:12</vt:lpstr>
      <vt:lpstr>The Earthquake  Revelation 11:13</vt:lpstr>
      <vt:lpstr>The Earthquake  Revelation 11:13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2025-07-12T02:02:38Z</dcterms:modified>
</cp:coreProperties>
</file>