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4"/>
  </p:notesMasterIdLst>
  <p:sldIdLst>
    <p:sldId id="296" r:id="rId3"/>
    <p:sldId id="299" r:id="rId4"/>
    <p:sldId id="260" r:id="rId5"/>
    <p:sldId id="300" r:id="rId6"/>
    <p:sldId id="278" r:id="rId7"/>
    <p:sldId id="301" r:id="rId8"/>
    <p:sldId id="280" r:id="rId9"/>
    <p:sldId id="302" r:id="rId10"/>
    <p:sldId id="281" r:id="rId11"/>
    <p:sldId id="303" r:id="rId12"/>
    <p:sldId id="304" r:id="rId13"/>
    <p:sldId id="282" r:id="rId14"/>
    <p:sldId id="283" r:id="rId15"/>
    <p:sldId id="305" r:id="rId16"/>
    <p:sldId id="284" r:id="rId17"/>
    <p:sldId id="286" r:id="rId18"/>
    <p:sldId id="306" r:id="rId19"/>
    <p:sldId id="307" r:id="rId20"/>
    <p:sldId id="287" r:id="rId21"/>
    <p:sldId id="308" r:id="rId22"/>
    <p:sldId id="297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96" autoAdjust="0"/>
    <p:restoredTop sz="94660" autoAdjust="0"/>
  </p:normalViewPr>
  <p:slideViewPr>
    <p:cSldViewPr>
      <p:cViewPr varScale="1">
        <p:scale>
          <a:sx n="92" d="100"/>
          <a:sy n="92" d="100"/>
        </p:scale>
        <p:origin x="78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5317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14684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3939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7328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02940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23112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8083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8341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9298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TRUE FATHERHOOD IS SEEN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PROVISION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Food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shelter &amp; clothing are basic - and enough to bring contentment - 1 Tim. 6:8; Phil. 4:11-12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does not take a lot of money to meet the basic requirements - it does take a proper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mindset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164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TRUE FATHERHOOD IS SEEN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PROVISION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Materialistic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expectations can keep a dad from providing what he actually needs to provide - himself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8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7776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TRUE FATHERHOOD IS SEEN IN TEACHING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9144000" cy="5334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Teaching involves Instruction, Example &amp; Discipline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 advClick="0" advTm="3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39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INSTRUCTION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1104"/>
            <a:ext cx="9144000" cy="61668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has given us instruction: Exodus 24:12; Romans 15:4; Proverbs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Instruction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gives the directions, rule, guidelines from God’s word on how to properly live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39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INSTRUCTION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1104"/>
            <a:ext cx="9144000" cy="61668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Fathers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instruct / teach their children the do’s &amp; don’ts that will guide them in life - Eph. 6:4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children are not instructed and so fall into Proverbs 5:21-23 warning against iniquity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51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EXAMPLE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Christ is God’s perfect example for us - we are to become like Him (Rom. 8:29)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be living examples to their children of how to properly live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also uses negative examples to give warning - make judicious use of them with your children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Teaching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requires discipline in all of its aspects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disciplines those He loves - Hebrews 12:4-11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model for dads, and if God has to chasten believers, dads will need to chasten their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children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discipline is positive, but sin requires negative consequences - Prov. 22:15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Rebuke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reproof, withholding of privileges, natural consequences, physical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chastening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216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Physical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chastening can only become abusive when it is done outside the boundaries of Scripture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13:24 - If you love your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children,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will discipline them to prevent them from becoming fools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990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Society no longer presents a good model of fatherhood - God is the model for us to follow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loves with an everlasting love - we are to love our children in the same sacrificial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provides for His children - we provide for our children what they need, not what they want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teaches through instruction, example and discipline  - we are to teach our children likewise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9525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Dad's Involvement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is the legacy you are leaving for your descendants?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TV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dads of the 1950-60's portrayed what was common among dads in that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generation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Dad's Involvement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Society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changed. Who is dad?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Fictional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dads of TV / Movies are not like those of 60 years ago - neither are most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dads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Our society is not presenting good role models for dads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026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Dad's Involvement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Raising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children is a lot of work - and an immense joy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are your child’s role model - good 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Dad's Involvement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creator of all people, but Father only to those that believe &amp; trust Him - John 1:12-13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Christian has a familial tie with God and can call him “daddy” (Romans 8:15)</a:t>
            </a:r>
          </a:p>
        </p:txBody>
      </p:sp>
    </p:spTree>
    <p:extLst>
      <p:ext uri="{BB962C8B-B14F-4D97-AF65-F5344CB8AC3E}">
        <p14:creationId xmlns:p14="http://schemas.microsoft.com/office/powerpoint/2010/main" val="710184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TRUE FATHERHOOD IS SEEN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ajgaph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agape is the love that chooses to do what is best for the other person even at self sacrifice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is described in 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Cor. 13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is demonstrated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Jesus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Rom. 5:8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TRUE FATHERHOOD IS SEEN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dad is commanded to love his wife in this manner  - Ephesians 5:25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assumed to have a natural affection for their children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Matt. 7:9-10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dad’s are to have a greater love than just natural affection - Eph. 6:4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8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TRUE FATHERHOOD IS SEEN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PROVISION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provides for His children - James 1:17; Philippians 4:19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provide for their families - including extended family - 1 Timothy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1591</TotalTime>
  <Words>728</Words>
  <Application>Microsoft Office PowerPoint</Application>
  <PresentationFormat>On-screen Show (4:3)</PresentationFormat>
  <Paragraphs>86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A Dad's Involvement  Selected Scriptures</vt:lpstr>
      <vt:lpstr>A Dad's Involvement  Selected Scriptures</vt:lpstr>
      <vt:lpstr>A Dad's Involvement  Selected Scriptures</vt:lpstr>
      <vt:lpstr>A Dad's Involvement  Selected Scriptures</vt:lpstr>
      <vt:lpstr>TRUE FATHERHOOD IS SEEN IN  LOVE</vt:lpstr>
      <vt:lpstr>TRUE FATHERHOOD IS SEEN IN  LOVE</vt:lpstr>
      <vt:lpstr>TRUE FATHERHOOD IS SEEN IN PROVISION</vt:lpstr>
      <vt:lpstr>TRUE FATHERHOOD IS SEEN IN PROVISION</vt:lpstr>
      <vt:lpstr>TRUE FATHERHOOD IS SEEN IN PROVISION</vt:lpstr>
      <vt:lpstr>TRUE FATHERHOOD IS SEEN IN TEACHING </vt:lpstr>
      <vt:lpstr>INSTRUCTION</vt:lpstr>
      <vt:lpstr>INSTRUCTION</vt:lpstr>
      <vt:lpstr>EXAMPLE </vt:lpstr>
      <vt:lpstr>DISCIPLINE</vt:lpstr>
      <vt:lpstr>DISCIPLINE</vt:lpstr>
      <vt:lpstr>DISCIPLINE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2025-06-12T11:00:54Z</dcterms:modified>
</cp:coreProperties>
</file>