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32"/>
  </p:notesMasterIdLst>
  <p:sldIdLst>
    <p:sldId id="296" r:id="rId3"/>
    <p:sldId id="299" r:id="rId4"/>
    <p:sldId id="260" r:id="rId5"/>
    <p:sldId id="300" r:id="rId6"/>
    <p:sldId id="303" r:id="rId7"/>
    <p:sldId id="301" r:id="rId8"/>
    <p:sldId id="278" r:id="rId9"/>
    <p:sldId id="304" r:id="rId10"/>
    <p:sldId id="305" r:id="rId11"/>
    <p:sldId id="279" r:id="rId12"/>
    <p:sldId id="280" r:id="rId13"/>
    <p:sldId id="306" r:id="rId14"/>
    <p:sldId id="307" r:id="rId15"/>
    <p:sldId id="308" r:id="rId16"/>
    <p:sldId id="281" r:id="rId17"/>
    <p:sldId id="302" r:id="rId18"/>
    <p:sldId id="309" r:id="rId19"/>
    <p:sldId id="310" r:id="rId20"/>
    <p:sldId id="311" r:id="rId21"/>
    <p:sldId id="282" r:id="rId22"/>
    <p:sldId id="312" r:id="rId23"/>
    <p:sldId id="283" r:id="rId24"/>
    <p:sldId id="313" r:id="rId25"/>
    <p:sldId id="314" r:id="rId26"/>
    <p:sldId id="284" r:id="rId27"/>
    <p:sldId id="286" r:id="rId28"/>
    <p:sldId id="315" r:id="rId29"/>
    <p:sldId id="287" r:id="rId30"/>
    <p:sldId id="297" r:id="rId3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1134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9789428-71C6-475A-ACF5-C3DED584B5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3824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D2A124-5192-4D97-9DFA-BE78FFD509D0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464487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FDBC1D-F4EC-48D9-B25D-ADD50E393D1D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924625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B21AF-52B8-4C91-9A4C-74CB70773C40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052933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B21AF-52B8-4C91-9A4C-74CB70773C40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712451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B21AF-52B8-4C91-9A4C-74CB70773C40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13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57003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B21AF-52B8-4C91-9A4C-74CB70773C40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861860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804045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53034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17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36993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18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735133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19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701377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A35644-306E-4380-AFAA-5F9C2BABCA6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DB686D8D-05ED-414B-9527-12BF352B2183}" type="slidenum">
              <a:rPr lang="en-US" altLang="en-US">
                <a:solidFill>
                  <a:srgbClr val="000000"/>
                </a:solidFill>
              </a:rPr>
              <a:pPr algn="r"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389568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CC39C4-9F40-472F-9CE2-86B2BFC4C6D6}" type="slidenum">
              <a:rPr lang="en-US" altLang="en-US" smtClean="0"/>
              <a:pPr>
                <a:spcBef>
                  <a:spcPct val="0"/>
                </a:spcBef>
              </a:pPr>
              <a:t>20</a:t>
            </a:fld>
            <a:endParaRPr lang="en-US" alt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0446436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CC39C4-9F40-472F-9CE2-86B2BFC4C6D6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567494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309608-C302-4943-AA93-794CCC6572BE}" type="slidenum">
              <a:rPr lang="en-US" altLang="en-US" smtClean="0"/>
              <a:pPr>
                <a:spcBef>
                  <a:spcPct val="0"/>
                </a:spcBef>
              </a:pPr>
              <a:t>22</a:t>
            </a:fld>
            <a:endParaRPr lang="en-US" alt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3822129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309608-C302-4943-AA93-794CCC6572BE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23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9551172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309608-C302-4943-AA93-794CCC6572BE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8664219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825496-1CF2-45DD-848D-7F90A86A6849}" type="slidenum">
              <a:rPr lang="en-US" altLang="en-US" smtClean="0"/>
              <a:pPr>
                <a:spcBef>
                  <a:spcPct val="0"/>
                </a:spcBef>
              </a:pPr>
              <a:t>25</a:t>
            </a:fld>
            <a:endParaRPr lang="en-US" alt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6141963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32CBFB-C792-4DAD-81ED-996E55B20D5D}" type="slidenum">
              <a:rPr lang="en-US" altLang="en-US" smtClean="0"/>
              <a:pPr>
                <a:spcBef>
                  <a:spcPct val="0"/>
                </a:spcBef>
              </a:pPr>
              <a:t>26</a:t>
            </a:fld>
            <a:endParaRPr lang="en-US" alt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6378672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32CBFB-C792-4DAD-81ED-996E55B20D5D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27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6464141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6663A9-7A80-489C-9D4C-D36685354097}" type="slidenum">
              <a:rPr lang="en-US" altLang="en-US" smtClean="0"/>
              <a:pPr>
                <a:spcBef>
                  <a:spcPct val="0"/>
                </a:spcBef>
              </a:pPr>
              <a:t>28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7473011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39665E5-7169-468C-A900-764DBEE5E0FA}" type="slidenum">
              <a:rPr lang="en-US" altLang="en-US" smtClean="0"/>
              <a:pPr>
                <a:spcBef>
                  <a:spcPct val="0"/>
                </a:spcBef>
              </a:pPr>
              <a:t>29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22156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CBA5A9-E91F-425A-8BDB-F5050AACB69F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844693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CBA5A9-E91F-425A-8BDB-F5050AACB69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886810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CBA5A9-E91F-425A-8BDB-F5050AACB69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561150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5E57E-6CE6-4FAC-A85A-757113626A4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338802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5E57E-6CE6-4FAC-A85A-757113626A41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30801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5E57E-6CE6-4FAC-A85A-757113626A4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8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439378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5E57E-6CE6-4FAC-A85A-757113626A4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9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37979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265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576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889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5F476-215E-4362-AAD4-2B2A58B8AE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95313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E720C-5F75-4321-8220-2D2B86E679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3098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28730-2FFA-4D09-A65A-D4ED5270AE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7659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D125A-EAC2-46D5-8E9A-7DDC0AE006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67710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96FEF-A5A8-4305-B81E-1F2C104E4D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52049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4B3B6-4C4D-4EEE-AF7E-EFC33643B1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42095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A9E3A-5364-4657-B8D1-0AB6C4594D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70812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430AE-1085-4AEA-8D80-F6DBD163CC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6180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7673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C0A7E-5E27-40ED-BFC9-7B2C2FF509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71791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37419-B188-419E-BC03-C74621BDE3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44185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5D56A-3E75-4E4F-8B89-252DAEE7E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4580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7218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007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966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03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460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1137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5137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6BED1B7-37C4-4C56-BAAC-CE32A5A5B0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Command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7:3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harmful winds controlled by these angels are to be held back until God’s slaves are sealed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Ezekiel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9:4 is an example of such a seal protecting faithful individuals from God’s wrath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Sealed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Slaves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7:4-8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12,000 from each of the twelve tribes of Israel listed total 144,000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Allegorical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interpreters use conjecture &amp; eisegesis to explain passages according to their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presuppositions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Sealed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Slaves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7:4-8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order in listings of the tribes of Israel vary a lot with Levi being left out the most often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This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a list of those that are sealed, not a list of tribes existing. Dan is absent here, but present in Ezek.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48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838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Sealed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Slaves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7:4-8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Possibly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Dan &amp; Ephraim do not have anyone from their tribe sealed due to their idolatry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These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144,000 Jews come to faith in Messiah early in the tribulation &amp; are sealed so they can serve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700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Sealed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Slaves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7:4-8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are protected from God’s wrath on the earth, but persecution from evil men will make them martyrs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144,000 will be able to stand in the day of God’s wrath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719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Great Multi-Ethnic Multitude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7:9-17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Great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Multitude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7:9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John sees this “after these things” (the sealing of the 144,000) during the interlude between the 6th &amp; 7th seal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His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attention is drawn back to the scene in heaven where he sees an innumerable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multitude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88873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Great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Multitude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7:9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contrast to the 144,00 Jews, this multitude is made up from every nation, tribe, peoples &amp; tongues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This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a comprehensive categorization of the four ways people can be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grouped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508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Great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Multitude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7:9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innumerable multitude was “standing before the throne and before the Lamb”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white robes are the same as those of the martyrs after the 5th seal - symbolize dignity, holiness &amp;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victory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155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Great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Multitude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7:9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palm branches used in celebrations of triumph - such as Jesus entry into Jerusalem in John 12:13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788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Silence your cell phone &amp;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Get up during the preaching only if absolutely necessary (please sit in back if you must leave early)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Refrain from eating &amp; drinking during worship service (</a:t>
            </a:r>
            <a:r>
              <a:rPr lang="en-US" altLang="en-US" b="1" smtClean="0"/>
              <a:t>except medical needs) </a:t>
            </a:r>
            <a:endParaRPr lang="en-US" alt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Their Cry &amp;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Worship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7:10-12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Heaven is punctuated at times with loud voices - angels &amp;  martyrs (Rev. 5:2, 12; 6:10; 7:10)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praise &amp; worship the Lamb &amp; God for salvation - in both the sense of redemption &amp;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victory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Their Cry &amp;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Worship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7:10-12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Vs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11 - Angels join the praise &amp; worship for the salvation granted to the multitude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Vs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12-  The angels add a seven-fold doxology describing God’s character and actions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4092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Their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Identity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7:13-14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 dialogue following a Semitic pattern begins between one of the elders &amp; John to identify the multitude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These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are additional martyrs added to the ranks of those already in heaven after the 5th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seal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Their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Identity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7:13-14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“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great tribulation” here is not that Jesus spoke of in Matt. 24:21 which matches the judgments to come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This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the “hour of testing” &amp; “great day of their wrath,” not the tribulation of John or Smyrna (1:6; 2:9-10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7766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Their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Identity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7:13-14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blood of the Lamb cleanses &amp; makes white the stains of sin because it is the price of atonement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7874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Their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Service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7:15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These martyrs serve / worship before the throne of God in a priestly role as promised  (Rev. 1:5-6; 5:10).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serve “day &amp; night” - an idiom of continual, unceasing worship in the heavenly temple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Their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Blessedness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7:16-17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first two blessings parallel Isa. 49:10 - no more hunger or thirst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Food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and water is not a necessity of a soul, and whatever they do need will be fully satisfied by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Shepherd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Their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Blessedness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7:16-17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Neither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sun will beat down on them any longer nor will they be subject to scorching heat (4th bowl?)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will wipe away their tears (a promise reflecting Isa. 25:8) - the sorrows of life will be behind them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779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Both the 144,000 and the martyrs will stand in the day of God’s wrath - protected from or removed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from </a:t>
            </a:r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that wrath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good news: Multitudes will be saved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bad news: For most it will come with martyrdom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908215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Sealed Jewish Bond-Slaves of God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&amp; 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Multitude in Heaven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7:1-17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08214"/>
            <a:ext cx="9144000" cy="4797385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Revelation 4 - John is caught up in the Spirit to throne room of God in heaven &amp; records what he sees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Revelation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5 - John records the worship of the Lamb who is found worthy to open the 7 sealed scroll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Review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6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599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Revelation 6:1-8 - The breaking of the first four seals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release four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successive judgments from God to the earth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5th  seal reveals the martyrs under the altar &amp; their plea for God’s justice &amp; vengeance on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wicked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726486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Review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6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599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6th  seal brings a great shaking resulting in signs in heaven &amp; earth &amp; men try to hide from God’s wrath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Revelation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6:17 ends with their question, “and who is able to stand?” Revelation 7 answers that question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35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Sealed Jewish Slaves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God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7:1-8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513668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Angels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7:1-2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 new vision occurs “after this” - the 6th seal - and describes what occurs in an interlude before the 7th seal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“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Four corners of the earth” does not support a “flat earth” which is contrary to Biblical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cosmology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Angels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7:1-2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four angels are in position in all four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corners of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compass to hold back the wind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fifth angel with the seal of God rises from the east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and commands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other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four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4797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Angels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7:1-2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“seal of God” is used to mark what belongs to Him - which in this case will protect them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Rev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14:1 indicates this seal is the names of the Lamb &amp; the Father written on their forehead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43818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787</TotalTime>
  <Words>1054</Words>
  <Application>Microsoft Office PowerPoint</Application>
  <PresentationFormat>On-screen Show (4:3)</PresentationFormat>
  <Paragraphs>110</Paragraphs>
  <Slides>29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Arial Narrow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The Sealed Jewish Bond-Slaves of God  &amp; The Multitude in Heaven  Revelation 7:1-17</vt:lpstr>
      <vt:lpstr>Review  Revelation 6</vt:lpstr>
      <vt:lpstr>Review  Revelation 6</vt:lpstr>
      <vt:lpstr>The Sealed Jewish Slaves of God Revelation 7:1-8</vt:lpstr>
      <vt:lpstr>The Angels Revelation 7:1-2</vt:lpstr>
      <vt:lpstr>The Angels Revelation 7:1-2</vt:lpstr>
      <vt:lpstr>The Angels Revelation 7:1-2</vt:lpstr>
      <vt:lpstr>The Command  Revelation 7:3</vt:lpstr>
      <vt:lpstr>The Sealed Slaves Revelation 7:4-8</vt:lpstr>
      <vt:lpstr>The Sealed Slaves Revelation 7:4-8</vt:lpstr>
      <vt:lpstr>The Sealed Slaves Revelation 7:4-8</vt:lpstr>
      <vt:lpstr>The Sealed Slaves Revelation 7:4-8</vt:lpstr>
      <vt:lpstr>The Great Multi-Ethnic Multitude  Revelation 7:9-17</vt:lpstr>
      <vt:lpstr>The Great Multitude  Revelation 7:9</vt:lpstr>
      <vt:lpstr>The Great Multitude  Revelation 7:9</vt:lpstr>
      <vt:lpstr>The Great Multitude  Revelation 7:9</vt:lpstr>
      <vt:lpstr>The Great Multitude  Revelation 7:9</vt:lpstr>
      <vt:lpstr>Their Cry &amp; Worship Revelation 7:10-12</vt:lpstr>
      <vt:lpstr>Their Cry &amp; Worship Revelation 7:10-12</vt:lpstr>
      <vt:lpstr>Their Identity Revelation 7:13-14</vt:lpstr>
      <vt:lpstr>Their Identity Revelation 7:13-14</vt:lpstr>
      <vt:lpstr>Their Identity Revelation 7:13-14</vt:lpstr>
      <vt:lpstr>Their Service Revelation 7:15</vt:lpstr>
      <vt:lpstr>Their Blessedness Revelation 7:16-17</vt:lpstr>
      <vt:lpstr>Their Blessedness Revelation 7:16-17</vt:lpstr>
      <vt:lpstr>Conclusions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Microsoft account</cp:lastModifiedBy>
  <cp:revision>53</cp:revision>
  <dcterms:modified xsi:type="dcterms:W3CDTF">2025-05-24T11:33:26Z</dcterms:modified>
</cp:coreProperties>
</file>