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300" r:id="rId6"/>
    <p:sldId id="303" r:id="rId7"/>
    <p:sldId id="301" r:id="rId8"/>
    <p:sldId id="278" r:id="rId9"/>
    <p:sldId id="304" r:id="rId10"/>
    <p:sldId id="305" r:id="rId11"/>
    <p:sldId id="279" r:id="rId12"/>
    <p:sldId id="280" r:id="rId13"/>
    <p:sldId id="306" r:id="rId14"/>
    <p:sldId id="307" r:id="rId15"/>
    <p:sldId id="308" r:id="rId16"/>
    <p:sldId id="281" r:id="rId17"/>
    <p:sldId id="302" r:id="rId18"/>
    <p:sldId id="309" r:id="rId19"/>
    <p:sldId id="310" r:id="rId20"/>
    <p:sldId id="311" r:id="rId21"/>
    <p:sldId id="282" r:id="rId22"/>
    <p:sldId id="312" r:id="rId23"/>
    <p:sldId id="283" r:id="rId24"/>
    <p:sldId id="313" r:id="rId25"/>
    <p:sldId id="314" r:id="rId26"/>
    <p:sldId id="284" r:id="rId27"/>
    <p:sldId id="286" r:id="rId28"/>
    <p:sldId id="315" r:id="rId29"/>
    <p:sldId id="287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1245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00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6186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303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699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3513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0137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6749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5511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66421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6414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8681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6115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880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3937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797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Command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harmful winds controlled by these angels are to be held back until God’s slaves are sealed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Ezekiel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9:4 is an example of such a seal protecting faithful individuals from God’s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12,000 from each of the twelve tribes of Israel listed total 144,000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Allegorical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interpreters use conjecture &amp; eisegesis to explain passages according to their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presuppositions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order in listings of the tribes of Israel vary a lot with Levi being left out the most often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list of those that are sealed, not a list of tribes existing. Dan is absent here, but present in Ezek.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3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Possibly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 &amp; Ephraim do not have anyone from their tribe sealed due to their idolatry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144,000 Jews come to faith in Messiah early in the tribulation &amp; are sealed so they can serve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7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protected from God’s wrath on the earth, but persecution from evil men will make them martyrs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144,000 will be able to stand in the day of God’s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1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Great Multi-Ethnic Multitude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7:9-17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Multitude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sees this “after these things” (the sealing of the 144,000) during the interlude between the 6th &amp; 7th seal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attention is drawn back to the scene in heaven where he sees an innumerable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multitude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887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Multitude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contrast to the 144,00 Jews, this multitude is made up from every nation, tribe, peoples &amp; tongues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comprehensive categorization of the four ways people can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grouped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0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Multitude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innumerable multitude was “standing before the throne and before the Lamb”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white robes are the same as those of the martyrs after the 5th seal - symbolize dignity, holiness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15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Multitude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palm branches used in celebrations of triumph - such as Jesus entry into Jerusalem in John 12:13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788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Cry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7:10-12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Heaven is punctuated at times with loud voices - angels &amp;  martyrs (Rev. 5:2, 12; 6:10; 7:10)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praise &amp; worship the Lamb &amp; God for salvation - in both the sense of redemption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Cry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7:10-12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11 - Angels join the praise &amp; worship for the salvation granted to the multitude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12-  The angels add a seven-fold doxology describing God’s character and actions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9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Identity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dialogue following a Semitic pattern begins between one of the elders &amp; John to identify the multitude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additional martyrs added to the ranks of those already in heaven after the 5th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Identity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tribulation” here is not that Jesus spoke of in Matt. 24:21 which matches the judgments to come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“hour of testing” &amp; “great day of their wrath,” not the tribulation of John or Smyrna (1:6; 2:9-10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7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Identity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blood of the Lamb cleanses &amp; makes white the stains of sin because it is the price of atonement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8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Service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martyrs serve / worship before the throne of God in a priestly role as promised  (Rev. 1:5-6; 5:10).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serve “day &amp; night” - an idiom of continual, unceasing worship in the heavenly temple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Blessedness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first two blessings parallel Isa. 49:10 - no more hunger or thirst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water is not a necessity of a soul, and whatever they do need will be fully satisfied by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Shepherd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Blessedness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Neither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sun will beat down on them any longer nor will they be subject to scorching heat (4th bowl?)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wipe away their tears (a promise reflecting Isa. 25:8) - the sorrows of life will be behind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79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Both the 144,000 and the martyrs will stand in the day of God’s wrath - protected from or removed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from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that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good news: Multitudes will be saved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bad news: For most it will come with martyrdom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Jewish Bond-Slaves of God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Multitude in Heaven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8214"/>
            <a:ext cx="9144000" cy="479738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4 - John is caught up in the Spirit to throne room of God in heaven &amp; records what he sees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5 - John records the worship of the Lamb who is found worthy to open the 7 sealed scroll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59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6:1-8 - The breaking of the first four seals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release four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successive judgments from God to the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5th  seal reveals the martyrs under the altar &amp; their plea for God’s justice &amp; vengeance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wicked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2648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59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6th  seal brings a great shaking resulting in signs in heaven &amp; earth &amp; men try to hide from God’s wrath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6:17 ends with their question, “and who is able to stand?” Revelation 7 answers that question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Sealed Jewish Slaves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7:1-8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1366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Angels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new vision occurs “after this” - the 6th seal - and describes what occurs in an interlude before the 7th seal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 corners of the earth” does not support a “flat earth” which is contrary to Biblical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cosmology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Angels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 angels are in position in all four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corners 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compass to hold back the wind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fifth angel with the seal of God rises from the east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commands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four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79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Angels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“seal of God” is used to mark what belongs to Him - which in this case will protect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14:1 indicates this seal is the names of the Lamb &amp; the Father written on their forehead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381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787</TotalTime>
  <Words>1054</Words>
  <Application>Microsoft Office PowerPoint</Application>
  <PresentationFormat>On-screen Show (4:3)</PresentationFormat>
  <Paragraphs>110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Sealed Jewish Bond-Slaves of God  &amp; The Multitude in Heaven  Revelation 7:1-17</vt:lpstr>
      <vt:lpstr>Review  Revelation 6</vt:lpstr>
      <vt:lpstr>Review  Revelation 6</vt:lpstr>
      <vt:lpstr>The Sealed Jewish Slaves of God Revelation 7:1-8</vt:lpstr>
      <vt:lpstr>The Angels Revelation 7:1-2</vt:lpstr>
      <vt:lpstr>The Angels Revelation 7:1-2</vt:lpstr>
      <vt:lpstr>The Angels Revelation 7:1-2</vt:lpstr>
      <vt:lpstr>The Command  Revelation 7:3</vt:lpstr>
      <vt:lpstr>The Sealed Slaves Revelation 7:4-8</vt:lpstr>
      <vt:lpstr>The Sealed Slaves Revelation 7:4-8</vt:lpstr>
      <vt:lpstr>The Sealed Slaves Revelation 7:4-8</vt:lpstr>
      <vt:lpstr>The Sealed Slaves Revelation 7:4-8</vt:lpstr>
      <vt:lpstr>The Great Multi-Ethnic Multitude  Revelation 7:9-17</vt:lpstr>
      <vt:lpstr>The Great Multitude  Revelation 7:9</vt:lpstr>
      <vt:lpstr>The Great Multitude  Revelation 7:9</vt:lpstr>
      <vt:lpstr>The Great Multitude  Revelation 7:9</vt:lpstr>
      <vt:lpstr>The Great Multitude  Revelation 7:9</vt:lpstr>
      <vt:lpstr>Their Cry &amp; Worship Revelation 7:10-12</vt:lpstr>
      <vt:lpstr>Their Cry &amp; Worship Revelation 7:10-12</vt:lpstr>
      <vt:lpstr>Their Identity Revelation 7:13-14</vt:lpstr>
      <vt:lpstr>Their Identity Revelation 7:13-14</vt:lpstr>
      <vt:lpstr>Their Identity Revelation 7:13-14</vt:lpstr>
      <vt:lpstr>Their Service Revelation 7:15</vt:lpstr>
      <vt:lpstr>Their Blessedness Revelation 7:16-17</vt:lpstr>
      <vt:lpstr>Their Blessedness Revelation 7:16-17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2025-05-24T11:33:26Z</dcterms:modified>
</cp:coreProperties>
</file>