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7"/>
  </p:notesMasterIdLst>
  <p:sldIdLst>
    <p:sldId id="296" r:id="rId3"/>
    <p:sldId id="299" r:id="rId4"/>
    <p:sldId id="260" r:id="rId5"/>
    <p:sldId id="303" r:id="rId6"/>
    <p:sldId id="305" r:id="rId7"/>
    <p:sldId id="304" r:id="rId8"/>
    <p:sldId id="278" r:id="rId9"/>
    <p:sldId id="306" r:id="rId10"/>
    <p:sldId id="307" r:id="rId11"/>
    <p:sldId id="279" r:id="rId12"/>
    <p:sldId id="280" r:id="rId13"/>
    <p:sldId id="308" r:id="rId14"/>
    <p:sldId id="309" r:id="rId15"/>
    <p:sldId id="281" r:id="rId16"/>
    <p:sldId id="310" r:id="rId17"/>
    <p:sldId id="311" r:id="rId18"/>
    <p:sldId id="312" r:id="rId19"/>
    <p:sldId id="282" r:id="rId20"/>
    <p:sldId id="314" r:id="rId21"/>
    <p:sldId id="283" r:id="rId22"/>
    <p:sldId id="300" r:id="rId23"/>
    <p:sldId id="284" r:id="rId24"/>
    <p:sldId id="315" r:id="rId25"/>
    <p:sldId id="301" r:id="rId26"/>
    <p:sldId id="302" r:id="rId27"/>
    <p:sldId id="286" r:id="rId28"/>
    <p:sldId id="316" r:id="rId29"/>
    <p:sldId id="317" r:id="rId30"/>
    <p:sldId id="318" r:id="rId31"/>
    <p:sldId id="287" r:id="rId32"/>
    <p:sldId id="319" r:id="rId33"/>
    <p:sldId id="320" r:id="rId34"/>
    <p:sldId id="321" r:id="rId35"/>
    <p:sldId id="297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8585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9926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555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61432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9309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7323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5688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7111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39247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7634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3298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32187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8616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17050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49962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92992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341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489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0977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369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716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0562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Three Series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Judgments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227013" indent="0" eaLnBrk="1" hangingPunct="1">
              <a:buNone/>
              <a:tabLst>
                <a:tab pos="17145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1) Seals - Rev. 6:1 - 8:1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27013" indent="0" eaLnBrk="1" hangingPunct="1">
              <a:buNone/>
              <a:tabLst>
                <a:tab pos="1714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Trumpets - Rev. 8:2 - 14:20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27013" indent="0" eaLnBrk="1" hangingPunct="1">
              <a:buNone/>
              <a:tabLst>
                <a:tab pos="1714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Bowls - Rev. 15:1 - 19:20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John’s focus shifts from the horses &amp; riders going out to the earth back to the scene in heaven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followers of Christ who had been martyred prior to the opening of the fifth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 them martyrs due to their faithful witness / testimony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marturiva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martyria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of Jesus unto death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slain / slaughtered with violence like when Abel was killed by Cain (1 John 3:12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4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warned this would happen - Matthew 24:9-13 –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warning that extends through the Tribulation period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426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altar is in temple in heaven - probably the incense altar - since incense smoke symbolizes prayers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imprecatory prayer like Psalm 74:9-10 in crying out loudly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bring justice &amp;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vengeance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Lord -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despovthV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despotēs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a master who holds complete power or authority over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pattern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Psalms, their question of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how long?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appeal to the sovereign God to take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51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assures He will judge and His veracity assures He will keep His promises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restraint gives sinners time to repent, but it should not be presumed His longsuffering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8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Vengeance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sought on those who dwell on the earth - the men rebellious against God who murdered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6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white, long robe,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showed that they were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of dignity -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have resurrection bodies, but their souls are being manifest in some form that can wear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robe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Seal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rest a little longer until all the rest that will be martyred during the tribulation are gathered in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many more martyrs - Revelation 7:9-17; 11:3-12: 13:8, 15; 14:1-5; 17:6; 18:24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5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Sixth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6:12–17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part of the beginning of birth pangs in the early part of the tribulation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Several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events in the sixth seal are similar to later events that are much worse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Great Shaking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6:12–14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John’s attention returns to events on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shaking of great intensity - more than just the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shaking in the seventh bowl judgment in which the islands &amp; mountains are no more (Rev. 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1459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Darkened Sun &amp; Blood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emit light but their appearance is changed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2:10 - darkened due to a locust plague.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Lunar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eclipse yields a reddish moon.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darkening is directly related to the shaking - most likely dust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smoke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Darkened Sun &amp; Blood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changed appearances of sun &amp; moon: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4th trumpet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5th trumpet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bowl.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light in Matt. 24:29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4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Falling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Stars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“star” can be any celestial object - this description fits a meteor shower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part of 4th trumpet judgment, and included in prophecies of Isaiah 14:10 &amp; Ezekiel 32:7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47457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Split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Sky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the human perspective it appears the universe is coming apart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heavens will pass away (2 Peter 3:10), but that is later after the millennium (Rev. 21:1; Matt. 24:35)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1690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6:15–17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Seven-fold description of mankind includes everyone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they to hide in caves &amp; among rocks in the mountains - a dangerous action after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earthquake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6:15–17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ask the mountains &amp; rocks to fall on them - they seek death, but cannot find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preferred &amp; sought in an effort to avoid the wrath of Him who sits on the throne &amp;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Lamb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410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6:15–17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trust &amp; follow Jesus are exempt from God’s wrath to 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Thess. 1:10; 5:9)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longsuffering patience is not an exemption from His wrath (Rom. 2:5; Eph. 5:6; John 3:26; 2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2:7-9)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404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6:15–17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is a thoughtful &amp; determined expression of His anger to punish those who sin against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&amp; Sixth Seals: Martyrs &amp; Terror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things which you have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seen -Revelation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Introduction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glorified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John’s commission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Wrath of God &amp; the Lamb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wrath is already present when the sixth seal is opened - it is not something just arrived or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already present wrath refutes the Pre-wrath rapture position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Contrary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text, the Pre-wrath rapture position holds the earlier seals are the wrath of man,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Wrath of God &amp; the Lamb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Pre-wrath rapture removes the comfort in 1 Thess. 1:10; 5:9 &amp; Rev. 3:10 of being exempt from wrath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Pre-wrath rapture removes the doctrine of imminence replacing it with looking for celestial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signs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601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Wrath of God &amp; the Lamb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Pre-wrath rapture hinders, not motivates, preparation for persecution &amp; Jesus’ return (Matt. 25:1-30).  </a:t>
            </a:r>
          </a:p>
        </p:txBody>
      </p:sp>
    </p:spTree>
    <p:extLst>
      <p:ext uri="{BB962C8B-B14F-4D97-AF65-F5344CB8AC3E}">
        <p14:creationId xmlns:p14="http://schemas.microsoft.com/office/powerpoint/2010/main" val="338709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Wrath of God &amp; the Lamb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not ready for Jesus’ return, then get ready today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17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&amp; Sixth Seals: Martyrs &amp; Terror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things which are - Revelation 2-3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letters to the seven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churches</a:t>
            </a:r>
          </a:p>
        </p:txBody>
      </p:sp>
    </p:spTree>
    <p:extLst>
      <p:ext uri="{BB962C8B-B14F-4D97-AF65-F5344CB8AC3E}">
        <p14:creationId xmlns:p14="http://schemas.microsoft.com/office/powerpoint/2010/main" val="434233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&amp; Sixth Seals: Martyrs &amp; Terror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things which will be after these things – prophecies of the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scene in heaven of God the judge on His throne and the worship surrounding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09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&amp; Sixth Seals: Martyrs &amp; Terror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6:9-17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scroll and the Lamb worthy to open it and the worship of the Lamb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7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545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6 - The opening of the seals on the scroll by the Lamb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Seal: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white horse &amp; rider with bow &amp; crown whose bloodless victories bring a false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545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Second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Seal: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4603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fiery red horse &amp; rider with a sword - peace collapses with murder, civil strife &amp; wars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Seal: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Black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 with its rider with a scale 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249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545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Fourth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Seal: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green horse with death as its rider &amp; hades following: wars, famine, pestilence, wild beasts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all part of the beginning of birth pangs - Matthew 24:5-8 - in the early part of the Tribulation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1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849</TotalTime>
  <Words>1139</Words>
  <Application>Microsoft Office PowerPoint</Application>
  <PresentationFormat>On-screen Show (4:3)</PresentationFormat>
  <Paragraphs>145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Fifth &amp; Sixth Seals: Martyrs &amp; Terror  Revelation 6:9-17</vt:lpstr>
      <vt:lpstr>The Fifth &amp; Sixth Seals: Martyrs &amp; Terror  Revelation 6:9-17</vt:lpstr>
      <vt:lpstr>The Fifth &amp; Sixth Seals: Martyrs &amp; Terror  Revelation 6:9-17</vt:lpstr>
      <vt:lpstr>The Fifth &amp; Sixth Seals: Martyrs &amp; Terror  Revelation 6:9-17</vt:lpstr>
      <vt:lpstr>Review</vt:lpstr>
      <vt:lpstr>Review</vt:lpstr>
      <vt:lpstr>Review</vt:lpstr>
      <vt:lpstr>Three Series of Judgments</vt:lpstr>
      <vt:lpstr>The Fifth Seal Revelation 6:9-11</vt:lpstr>
      <vt:lpstr>The Fifth Seal Revelation 6:9-11</vt:lpstr>
      <vt:lpstr>The Fifth Seal Revelation 6:9-11</vt:lpstr>
      <vt:lpstr>The Fifth Seal Revelation 6:9-11</vt:lpstr>
      <vt:lpstr>The Fifth Seal Revelation 6:9-11</vt:lpstr>
      <vt:lpstr>The Fifth Seal Revelation 6:9-11</vt:lpstr>
      <vt:lpstr>The Fifth Seal Revelation 6:9-11</vt:lpstr>
      <vt:lpstr>The Fifth Seal Revelation 6:9-11</vt:lpstr>
      <vt:lpstr>The Fifth Seal Revelation 6:9-11</vt:lpstr>
      <vt:lpstr>The Sixth Seal Revelation 6:12–17</vt:lpstr>
      <vt:lpstr>A Great Shaking  Revelation 6:12–14</vt:lpstr>
      <vt:lpstr>Darkened Sun &amp; Blood Moon Revelation 6:12</vt:lpstr>
      <vt:lpstr>Darkened Sun &amp; Blood Moon Revelation 6:12</vt:lpstr>
      <vt:lpstr>Falling Stars Revelation 6:13</vt:lpstr>
      <vt:lpstr>A Split Sky Revelation 6:14</vt:lpstr>
      <vt:lpstr>The Human Response Revelation 6:15–17</vt:lpstr>
      <vt:lpstr>The Human Response Revelation 6:15–17</vt:lpstr>
      <vt:lpstr>The Human Response Revelation 6:15–17</vt:lpstr>
      <vt:lpstr>The Human Response Revelation 6:15–17</vt:lpstr>
      <vt:lpstr>The Wrath of God &amp; the Lamb</vt:lpstr>
      <vt:lpstr>The Wrath of God &amp; the Lamb</vt:lpstr>
      <vt:lpstr>The Wrath of God &amp; the Lamb</vt:lpstr>
      <vt:lpstr>The Wrath of God &amp; the Lamb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58</cp:revision>
  <dcterms:modified xsi:type="dcterms:W3CDTF">2025-05-18T02:58:48Z</dcterms:modified>
</cp:coreProperties>
</file>