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2"/>
  </p:notesMasterIdLst>
  <p:sldIdLst>
    <p:sldId id="296" r:id="rId3"/>
    <p:sldId id="299" r:id="rId4"/>
    <p:sldId id="260" r:id="rId5"/>
    <p:sldId id="300" r:id="rId6"/>
    <p:sldId id="301" r:id="rId7"/>
    <p:sldId id="278" r:id="rId8"/>
    <p:sldId id="279" r:id="rId9"/>
    <p:sldId id="302" r:id="rId10"/>
    <p:sldId id="303" r:id="rId11"/>
    <p:sldId id="304" r:id="rId12"/>
    <p:sldId id="280" r:id="rId13"/>
    <p:sldId id="305" r:id="rId14"/>
    <p:sldId id="306" r:id="rId15"/>
    <p:sldId id="307" r:id="rId16"/>
    <p:sldId id="281" r:id="rId17"/>
    <p:sldId id="308" r:id="rId18"/>
    <p:sldId id="309" r:id="rId19"/>
    <p:sldId id="283" r:id="rId20"/>
    <p:sldId id="310" r:id="rId21"/>
    <p:sldId id="282" r:id="rId22"/>
    <p:sldId id="311" r:id="rId23"/>
    <p:sldId id="312" r:id="rId24"/>
    <p:sldId id="284" r:id="rId25"/>
    <p:sldId id="313" r:id="rId26"/>
    <p:sldId id="286" r:id="rId27"/>
    <p:sldId id="314" r:id="rId28"/>
    <p:sldId id="287" r:id="rId29"/>
    <p:sldId id="315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44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5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2864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3981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1293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8587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2094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8235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3302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52884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09935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39976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23862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65783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1097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3366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2238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5552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Seal: The White Horse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fits Jesus’ prophecy in Matthew 24:5 of many false Christs coming that will deceive many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tests people with false teachers (Deut. 13:3; 2 Peter 2)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54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Seal: The White Horse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Day of the Lord comes while people say,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“Peace and safety,”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but destruction follows (1 Thess. 5:3)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rider has a bow, but no arrows, and no death associated with him  - these are bloodless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victories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Seal: The White Horse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70th week of prophecies in Daniel 9 begins with a covenant between antichrist &amp; the people of Israel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crown is a </a:t>
            </a:r>
            <a:r>
              <a:rPr lang="en-US" sz="4400" b="1" dirty="0" err="1">
                <a:latin typeface="TekniaGreek" panose="02000503060000020004" pitchFamily="2" charset="0"/>
              </a:rPr>
              <a:t>stevfaoV</a:t>
            </a:r>
            <a:r>
              <a:rPr lang="en-US" sz="4400" dirty="0"/>
              <a:t> </a:t>
            </a:r>
            <a:r>
              <a:rPr lang="en-US" sz="4400" dirty="0" smtClean="0"/>
              <a:t>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stephanos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 wreath of honor / victory, not a </a:t>
            </a:r>
            <a:r>
              <a:rPr lang="en-US" sz="4400" b="1" dirty="0" err="1">
                <a:latin typeface="TekniaGreek" panose="02000503060000020004" pitchFamily="2" charset="0"/>
              </a:rPr>
              <a:t>diavdhma</a:t>
            </a:r>
            <a:r>
              <a:rPr lang="en-US" sz="4400" b="1" dirty="0"/>
              <a:t> </a:t>
            </a:r>
            <a:r>
              <a:rPr lang="en-US" sz="4400" b="1" dirty="0" smtClean="0"/>
              <a:t>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diadem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crown of a king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ruler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945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Seal: The White Horse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Conquer” is the same word as “overcomer” in the seven letters. Victory by diplomacy / threat / treaty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easily deceived &amp; without the retraining of the Holy Spirit in that time period  - 2 Thess.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110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Seal: The White Horse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Without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to block them, false religions &amp; secularists pursue their ideas of utopia - &amp; get disaster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085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Seal: The Red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Horse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Lamb breaks the 2nd seal and the 2nd living being (that is like a calf / ox) gives the command to “come”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color of the second horse is </a:t>
            </a:r>
            <a:r>
              <a:rPr lang="en-US" sz="4400" b="1" dirty="0" err="1">
                <a:latin typeface="TekniaGreek" panose="02000503060000020004" pitchFamily="2" charset="0"/>
              </a:rPr>
              <a:t>purrovV</a:t>
            </a:r>
            <a:r>
              <a:rPr lang="en-US" sz="4400" b="1" dirty="0"/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pyrros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fiery red, which imitates the nature of the calamity that 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brings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Seal: The Red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Horse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rider is the personification of the adversity it brings - removal of the peace from the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peace gained by the first horse &amp; rider.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Expect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unrestrained evil people to become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violent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018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Seal: The Red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Horse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sword shows violent death &amp; military action - murder, civil wars &amp; wars between nations / kingdoms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second horse &amp; rider corresponds with Matthew 24:6-7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69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Seal: The Black Horse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6:5-6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Lamb breaks the 3rd seal and the 3rd living being (face like a man) gives the command to “come”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horse is black which is the color of lamentation &amp; mourning - black is still used that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Seal: The Black Horse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6:5-6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rider is the personification of the affliction he brings - famine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voice arises from the midst of the four living beings which would be from the throne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11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Seal: The Black Horse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6:5-6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chronix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a dry measure a little less than a quart or liter.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denarius was a day’s wage for a laborer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day’s wage could buy wheat for 1 for 1 day or barley for 3 for 1 day with nothing to buy anything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Seal: The Black Horse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6:5-6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Famines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be caused by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Drought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 Kings 17-18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Pestilence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(Joel)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(Judges 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limitation is placed on the harm done to “oil and wine” - staples that become only affordable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rich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88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Seal: The Black Horse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6:5-6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3rd horse and rider matches Jesus’ prophecy in Matt. 24:7 as a sign of the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“beginning of birth pangs”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00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Fourth Seal: The Pale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Horse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6:7-8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Lamb breaks the 4th seal and the 4th living being (like a flying eagle) gives the command to “come”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color of the horse is  </a:t>
            </a:r>
            <a:r>
              <a:rPr lang="en-US" sz="4400" b="1" dirty="0" err="1">
                <a:latin typeface="TekniaGreek" panose="02000503060000020004" pitchFamily="2" charset="0"/>
              </a:rPr>
              <a:t>clowrovV</a:t>
            </a:r>
            <a:r>
              <a:rPr lang="en-US" sz="4400" b="1" dirty="0"/>
              <a:t> </a:t>
            </a:r>
            <a:r>
              <a:rPr lang="en-US" sz="4400" b="1" dirty="0" smtClean="0"/>
              <a:t>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chlōros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 green color, here the pale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green of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dead &amp; decaying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Fourth Seal: The Pale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Horse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6:7-8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rider is identified as the personification of Death with Hades, the abode of the dead, following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given authority over 1/4 of the earth to kill by sword, famine, pestilence, &amp; wild beasts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25% of the current world population is 2,050,000,000 (2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billion, 50 million)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430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Fourth Seal: The Pale Horse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6:7-8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sword is a broad sword used in war and fighting - military action started with 2nd seal increases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that began with 3rd seal gets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Pestilence / disease that often occur with and follows war becomes rampant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Fourth Seal: The Pale Horse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6:7-8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beasts increase and the weak and sick become their prey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prophecies frequently warn of these same four methods of death as judgment for disobedience to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4th horse and rider fits with Jesus’ statements in Matthew 24:6-7 as signs of the end of the 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62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believing in Jesus imminent return &amp;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pretribulational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rapture rejoice they will not be on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having other eschatological views will rejoice to be wrong and not be 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earth at that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strong warning for non-Christians to repent &amp; believe in the person &amp; work of the Lord Jesus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Get right with God today!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4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 Horsemen of the Apocalypse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Revelation 1: The things which you have seen - the past. 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2-3: The things which are  - the present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4-22: Prophecies of the future - eliminates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preterist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position and allegorical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imaginings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 Horsemen of the Apocalypse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4-5: John is in the Spirit and taken to heaven where he describes God’s throne room.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focus changes in Revelation 5 from the holy Creator on His throne to the Lamb who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worthy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64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 Horsemen of the Apocalypse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  - the worthy Lamb begins to open the scroll and break the seals in succession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28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6:1-8</a:t>
            </a:r>
            <a:endParaRPr lang="en-US" altLang="en-US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John’s descriptions have symbolic meaning, but they are future things he actually sees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1:7-11 &amp; 6:1-2 do not match these four horses, but many OT parallels to the judgment they bring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Seal: The White Horse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is in the Spirit in the throne room of God in heaven when the Lamb opens the first seal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living being (that is like a lion), give the command to “come” in a thunderous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voice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Seal: The White Horse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attention is drawn to a white horse with a rider that appear that go out conquering and to conquer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Victorious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military leaders often ride a white horse, but white in Revelation is a symbol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03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Seal: The White Horse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6:1-2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rider is not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identified,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 much conjecture is made, but best to see him as a personification of his actions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image &amp; actions fits well with a pseudo-Messiah, an antichrist of which there will be many (1 Jn. 2:18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755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788</TotalTime>
  <Words>1255</Words>
  <Application>Microsoft Office PowerPoint</Application>
  <PresentationFormat>On-screen Show (4:3)</PresentationFormat>
  <Paragraphs>121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Four Horsemen of the Apocalypse Revelation 6:1-8</vt:lpstr>
      <vt:lpstr>The Four Horsemen of the Apocalypse Revelation 6:1-8</vt:lpstr>
      <vt:lpstr>The Four Horsemen of the Apocalypse Revelation 6:1-8</vt:lpstr>
      <vt:lpstr>Revelation 6:1-8</vt:lpstr>
      <vt:lpstr>The First Seal: The White Horse  Revelation 6:1-2</vt:lpstr>
      <vt:lpstr>The First Seal: The White Horse  Revelation 6:1-2</vt:lpstr>
      <vt:lpstr>The First Seal: The White Horse  Revelation 6:1-2</vt:lpstr>
      <vt:lpstr>The First Seal: The White Horse  Revelation 6:1-2</vt:lpstr>
      <vt:lpstr>The First Seal: The White Horse  Revelation 6:1-2</vt:lpstr>
      <vt:lpstr>The First Seal: The White Horse  Revelation 6:1-2</vt:lpstr>
      <vt:lpstr>The First Seal: The White Horse  Revelation 6:1-2</vt:lpstr>
      <vt:lpstr>The First Seal: The White Horse  Revelation 6:1-2</vt:lpstr>
      <vt:lpstr>The Second Seal: The Red Horse Revelation 6:3-4</vt:lpstr>
      <vt:lpstr>The Second Seal: The Red Horse Revelation 6:3-4</vt:lpstr>
      <vt:lpstr>The Second Seal: The Red Horse Revelation 6:3-4</vt:lpstr>
      <vt:lpstr>The Third Seal: The Black Horse  Revelation 6:5-6</vt:lpstr>
      <vt:lpstr>The Third Seal: The Black Horse  Revelation 6:5-6</vt:lpstr>
      <vt:lpstr>The Third Seal: The Black Horse  Revelation 6:5-6</vt:lpstr>
      <vt:lpstr>The Third Seal: The Black Horse  Revelation 6:5-6</vt:lpstr>
      <vt:lpstr>The Third Seal: The Black Horse  Revelation 6:5-6</vt:lpstr>
      <vt:lpstr>The Fourth Seal: The Pale Horse Revelation 6:7-8</vt:lpstr>
      <vt:lpstr>The Fourth Seal: The Pale Horse Revelation 6:7-8</vt:lpstr>
      <vt:lpstr>The Fourth Seal: The Pale Horse Revelation 6:7-8</vt:lpstr>
      <vt:lpstr>The Fourth Seal: The Pale Horse Revelation 6:7-8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2025-05-03T15:50:37Z</dcterms:modified>
</cp:coreProperties>
</file>