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1" r:id="rId2"/>
    <p:sldMasterId id="2147483673" r:id="rId3"/>
  </p:sldMasterIdLst>
  <p:notesMasterIdLst>
    <p:notesMasterId r:id="rId23"/>
  </p:notesMasterIdLst>
  <p:sldIdLst>
    <p:sldId id="292" r:id="rId4"/>
    <p:sldId id="293" r:id="rId5"/>
    <p:sldId id="295" r:id="rId6"/>
    <p:sldId id="260" r:id="rId7"/>
    <p:sldId id="278" r:id="rId8"/>
    <p:sldId id="279" r:id="rId9"/>
    <p:sldId id="288" r:id="rId10"/>
    <p:sldId id="280" r:id="rId11"/>
    <p:sldId id="289" r:id="rId12"/>
    <p:sldId id="296" r:id="rId13"/>
    <p:sldId id="281" r:id="rId14"/>
    <p:sldId id="282" r:id="rId15"/>
    <p:sldId id="283" r:id="rId16"/>
    <p:sldId id="284" r:id="rId17"/>
    <p:sldId id="290" r:id="rId18"/>
    <p:sldId id="286" r:id="rId19"/>
    <p:sldId id="287" r:id="rId20"/>
    <p:sldId id="291" r:id="rId21"/>
    <p:sldId id="29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  <a:srgbClr val="FF000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3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97A676C-620F-4C05-AAF9-17C2D1E46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989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5443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0766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3689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5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8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43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46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06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8834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34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48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04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2486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282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467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56311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371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513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3922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08121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2183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0313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218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7273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11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9684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7044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5781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0915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94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2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31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508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844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594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368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47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3023867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Our Hope in the Resurrection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1 Corinthians 15:20-28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Earlier restorations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life:</a:t>
            </a:r>
          </a:p>
          <a:p>
            <a:pPr marL="290512" lvl="1" indent="0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Kings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17:22 – Son of widow at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Zarephath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; 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Kings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4:20-37 – Son of the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Shunammite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; 2 Kings 13:21- Man cast into Elijah’s grave; </a:t>
            </a:r>
          </a:p>
          <a:p>
            <a:pPr marL="290512" lvl="1" indent="0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Luke 7:12-15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Young man at Nain;  Luke 8:49-56 –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Jarius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’ daughter;     John 11:39-44 - Lazarus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/>
            <a:endParaRPr lang="en-US" altLang="en-US" sz="44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7621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Need &amp; Hope of a Resurrection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1 Corinthians 15:21-22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Adam’s sin brought separation from God &amp; started physical death process for all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Christ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brings:</a:t>
            </a:r>
          </a:p>
          <a:p>
            <a:pPr lvl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Regeneration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the Holy Spirit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Restoration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relationship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</a:p>
          <a:p>
            <a:pPr lvl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future immortal body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Order of the Resurrections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1 Corinthians 15:23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105400"/>
          </a:xfrm>
          <a:noFill/>
          <a:ln/>
        </p:spPr>
        <p:txBody>
          <a:bodyPr/>
          <a:lstStyle/>
          <a:p>
            <a:pPr marL="234950" indent="-234950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is first</a:t>
            </a:r>
          </a:p>
          <a:p>
            <a:pPr marL="234950" indent="-234950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Those who belong to Him at His coming</a:t>
            </a:r>
          </a:p>
          <a:p>
            <a:pPr marL="398463" lvl="1" indent="-49213">
              <a:lnSpc>
                <a:spcPct val="90000"/>
              </a:lnSpc>
              <a:buSzPct val="75000"/>
              <a:buFontTx/>
              <a:buChar char="•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Those born again, part of God’s family</a:t>
            </a:r>
          </a:p>
          <a:p>
            <a:pPr marL="398463" lvl="1" indent="-49213">
              <a:lnSpc>
                <a:spcPct val="90000"/>
              </a:lnSpc>
              <a:buSzPct val="75000"/>
              <a:buFontTx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Raptured at His coming.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4:15-18</a:t>
            </a:r>
          </a:p>
          <a:p>
            <a:pPr marL="234950" indent="-234950">
              <a:lnSpc>
                <a:spcPct val="90000"/>
              </a:lnSpc>
              <a:buSzPct val="75000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Receive imperishable, immortal, spiritual body that is raised in glory, power with the image of the heavenly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Additional Resurrections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Revelation 20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105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Resurrections of the Righteous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At the end of Daniel’s 70</a:t>
            </a:r>
            <a:r>
              <a:rPr lang="en-US" altLang="en-US" sz="4400" b="1" baseline="30000" dirty="0">
                <a:solidFill>
                  <a:srgbClr val="FFFF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week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(vs. 4)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 the end of the millennium 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(vs. 5)</a:t>
            </a:r>
          </a:p>
          <a:p>
            <a:pPr>
              <a:lnSpc>
                <a:spcPct val="90000"/>
              </a:lnSpc>
              <a:buSzPct val="75000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Resurrection of the damned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(vs 11-15)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After final rebellion crushed</a:t>
            </a:r>
          </a:p>
          <a:p>
            <a:pPr marL="625475" lvl="1" indent="-336550">
              <a:lnSpc>
                <a:spcPct val="90000"/>
              </a:lnSpc>
              <a:buSzPct val="75000"/>
              <a:tabLst>
                <a:tab pos="344488" algn="l"/>
                <a:tab pos="569913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Judged on deeds – condemned – cast into lake of fire – the second death </a:t>
            </a:r>
          </a:p>
          <a:p>
            <a:pPr lvl="1">
              <a:lnSpc>
                <a:spcPct val="90000"/>
              </a:lnSpc>
              <a:buSzPct val="75000"/>
            </a:pP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Future Kingdom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1 Corinthians 15:24-28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Future Culmination (vs. 24)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Reign of the Son (vs. 25-27)</a:t>
            </a:r>
          </a:p>
          <a:p>
            <a:pPr lvl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covenant with David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(1 Sam. 17)</a:t>
            </a:r>
          </a:p>
          <a:p>
            <a:pPr marL="625475" lvl="1" indent="-33496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promises to Israel: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Isaiah 65,66; Jeremiah 31:27-37; 32:36-44; Ezekiel 36-48; Joel 3:9-21; Amos 9; Micah 4 &amp; 5; Zephaniah 3:8-20; Zechariah12-14</a:t>
            </a:r>
          </a:p>
          <a:p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Future Kingdom of the Son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1 Corinthians 15:25-27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will reign until all enemies are under His feet (vs. 25)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last enemy is death (vs. 26)</a:t>
            </a:r>
          </a:p>
          <a:p>
            <a:pPr marL="625475" lvl="1" indent="-33496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is after Great White Throne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judgment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(Revelation 20:14) 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the Father causes all things to be subjected to Jesus - Philippians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2:9-11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Final Subjection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1 Corinthians 15:28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1054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mediatorial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rule through a man is fulfilled and rule is given back to direct rule by God the Father = “all in all”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5867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resurrection of Jesus guarantees:</a:t>
            </a:r>
          </a:p>
          <a:p>
            <a:pPr marL="687388" lvl="1" indent="-460375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Our own future resurrection</a:t>
            </a:r>
          </a:p>
          <a:p>
            <a:pPr marL="687388" lvl="1" indent="-460375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Jesus’ future reign &amp; subjection of all His enemies – including death</a:t>
            </a:r>
          </a:p>
          <a:p>
            <a:pPr marL="687388" lvl="1" indent="-460375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culmination of the ages in God’s direct rule – for we will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holy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able to be in His presence</a:t>
            </a:r>
          </a:p>
          <a:p>
            <a:pPr marL="687388" lvl="1" indent="-460375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end of the curse!</a:t>
            </a:r>
          </a:p>
          <a:p>
            <a:pPr>
              <a:lnSpc>
                <a:spcPct val="90000"/>
              </a:lnSpc>
            </a:pP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04800"/>
            <a:ext cx="9144000" cy="6324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7200" b="1" i="1">
                <a:solidFill>
                  <a:srgbClr val="FFFFFF"/>
                </a:solidFill>
                <a:latin typeface="Times New Roman" panose="02020603050405020304" pitchFamily="18" charset="0"/>
              </a:rPr>
              <a:t>The Lord is Risen!</a:t>
            </a:r>
          </a:p>
          <a:p>
            <a:pPr>
              <a:buFontTx/>
              <a:buNone/>
            </a:pPr>
            <a:endParaRPr lang="en-US" altLang="en-US" sz="7200" b="1" i="1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11362866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42477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04800"/>
            <a:ext cx="8458200" cy="5105400"/>
          </a:xfrm>
          <a:noFill/>
          <a:ln/>
        </p:spPr>
        <p:txBody>
          <a:bodyPr/>
          <a:lstStyle/>
          <a:p>
            <a:pPr marL="169863" indent="-169863" algn="ctr">
              <a:buFontTx/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Christ: The First Fruits</a:t>
            </a:r>
          </a:p>
          <a:p>
            <a:pPr marL="169863" indent="-169863" algn="ctr">
              <a:buFontTx/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Corinthians 15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965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04800"/>
            <a:ext cx="8458200" cy="5105400"/>
          </a:xfrm>
          <a:noFill/>
          <a:ln/>
        </p:spPr>
        <p:txBody>
          <a:bodyPr/>
          <a:lstStyle/>
          <a:p>
            <a:pPr marL="169863" indent="-169863" algn="ctr">
              <a:buFontTx/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 your traditions accent or obscure the celebration that Jesus Christ has risen from the dead?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Christ, The First Fruits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1 Corinthians 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225425" indent="-225425"/>
            <a:r>
              <a:rPr lang="en-US" altLang="en-US" sz="4400" b="1" dirty="0">
                <a:solidFill>
                  <a:srgbClr val="FFFF99"/>
                </a:solidFill>
                <a:latin typeface="Arial Narrow" panose="020B0606020202030204" pitchFamily="34" charset="0"/>
              </a:rPr>
              <a:t>Context: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Corinthians is a book of corrections</a:t>
            </a:r>
          </a:p>
          <a:p>
            <a:pPr marL="225425" indent="-225425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Gospel message – vs 1-11</a:t>
            </a:r>
          </a:p>
          <a:p>
            <a:pPr marL="793750" lvl="1" indent="-454025">
              <a:buFont typeface="Wingdings" panose="05000000000000000000" pitchFamily="2" charset="2"/>
              <a:buAutoNum type="arabicParenR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writing to correct Christians about the resurrection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93750" lvl="1" indent="-454025">
              <a:buFont typeface="Wingdings" panose="05000000000000000000" pitchFamily="2" charset="2"/>
              <a:buAutoNum type="arabicParenR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Romans is a presentation of the whole gospel message</a:t>
            </a:r>
          </a:p>
          <a:p>
            <a:pPr marL="225425" indent="-225425"/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Gospel Message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5867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died for sinners, was buried and raised from the dead on the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third day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Every man is sinful, under God’s wrath and in need of His forgiveness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is the propitiation for sin bringing redemption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sinner is justified as a gift of God’s grace by faith in Christ apart from any works of the law. 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Results of Salvation in Christ</a:t>
            </a:r>
            <a:endParaRPr lang="en-US" altLang="en-US" sz="3600" b="1" dirty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58674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Peace with God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slave of righteousness instead of sin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 condemnation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Indwelling of the Holy Spirit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Inseparable from God’s love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Assured of His promises – those justified will also be glorified 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Necessity of the Resurrection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1 Corinthians 15:12-19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If Jesus has not been resurrected, there is no hope. </a:t>
            </a:r>
            <a:endParaRPr lang="en-US" altLang="en-US" sz="44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Our Hope in the Resurrection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1 Corinthians 15:20-28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Reality of the Resurrection – vs. 20</a:t>
            </a:r>
          </a:p>
          <a:p>
            <a:pPr lvl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Proven by many eye witnesses</a:t>
            </a:r>
          </a:p>
          <a:p>
            <a:pPr marL="742950" lvl="1" indent="-452438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“First fruits” = first of many to be resurrected &amp; reference to OT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offering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1129</TotalTime>
  <Words>693</Words>
  <Application>Microsoft Office PowerPoint</Application>
  <PresentationFormat>On-screen Show (4:3)</PresentationFormat>
  <Paragraphs>79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Wingdings</vt:lpstr>
      <vt:lpstr>Manuscript</vt:lpstr>
      <vt:lpstr>Arial Narrow</vt:lpstr>
      <vt:lpstr>Times New Roman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PowerPoint Presentation</vt:lpstr>
      <vt:lpstr>PowerPoint Presentation</vt:lpstr>
      <vt:lpstr>Christ, The First Fruits 1 Corinthians 15</vt:lpstr>
      <vt:lpstr>The Gospel Message</vt:lpstr>
      <vt:lpstr>The Results of Salvation in Christ</vt:lpstr>
      <vt:lpstr>The Necessity of the Resurrection 1 Corinthians 15:12-19</vt:lpstr>
      <vt:lpstr>Our Hope in the Resurrection 1 Corinthians 15:20-28</vt:lpstr>
      <vt:lpstr>Our Hope in the Resurrection 1 Corinthians 15:20-28</vt:lpstr>
      <vt:lpstr>The Need &amp; Hope of a Resurrection 1 Corinthians 15:21-22</vt:lpstr>
      <vt:lpstr>The Order of the Resurrections 1 Corinthians 15:23</vt:lpstr>
      <vt:lpstr>Additional Resurrections Revelation 20</vt:lpstr>
      <vt:lpstr>The Future Kingdom 1 Corinthians 15:24-28</vt:lpstr>
      <vt:lpstr>The Future Kingdom of the Son 1 Corinthians 15:25-27</vt:lpstr>
      <vt:lpstr>The Final Subjection 1 Corinthians 15:28</vt:lpstr>
      <vt:lpstr>Conclusions</vt:lpstr>
      <vt:lpstr>PowerPoint Presentation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53</cp:revision>
  <dcterms:modified xsi:type="dcterms:W3CDTF">2025-04-16T18:25:33Z</dcterms:modified>
</cp:coreProperties>
</file>