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2" r:id="rId6"/>
    <p:sldId id="301" r:id="rId7"/>
    <p:sldId id="300" r:id="rId8"/>
    <p:sldId id="316" r:id="rId9"/>
    <p:sldId id="303" r:id="rId10"/>
    <p:sldId id="279" r:id="rId11"/>
    <p:sldId id="304" r:id="rId12"/>
    <p:sldId id="280" r:id="rId13"/>
    <p:sldId id="305" r:id="rId14"/>
    <p:sldId id="281" r:id="rId15"/>
    <p:sldId id="306" r:id="rId16"/>
    <p:sldId id="307" r:id="rId17"/>
    <p:sldId id="308" r:id="rId18"/>
    <p:sldId id="282" r:id="rId19"/>
    <p:sldId id="309" r:id="rId20"/>
    <p:sldId id="283" r:id="rId21"/>
    <p:sldId id="310" r:id="rId22"/>
    <p:sldId id="284" r:id="rId23"/>
    <p:sldId id="311" r:id="rId24"/>
    <p:sldId id="286" r:id="rId25"/>
    <p:sldId id="312" r:id="rId26"/>
    <p:sldId id="314" r:id="rId27"/>
    <p:sldId id="287" r:id="rId28"/>
    <p:sldId id="315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1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3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6532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4634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74060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5526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0513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4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7019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22519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66715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42114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995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102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04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1755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686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No One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5:2-4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exhaustive search yields no one who is worthy - John reacts emotionally with great weeping / crying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36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Overcome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elder commands John to cease crying for, behold, there is someone who is worthy.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Lion that is from the tribe of Judah is Messianic arising from Jacob’s prophecy in Genesis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49:9-10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Overcome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root of David - a descendant of David (Isaiah 11:1,10), fulfills the Davidic Covenant (2 Sam. 7:8-16)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Overcome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nikavw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nikaō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to win a victory, to conquer.  John’s sorrow is turned to joy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0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Overcome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 “in the midst of the throne”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mevsw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mesō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on the throne with the Father - Rev. 3:21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Lamb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ajrnivon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arnion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Passover lamb (Exod. 12:5-6), the lamb led to slaughter (Isa. 53:7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Overcome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Standing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but as if slain - Jesus continued to have the marks of crucifixion after His resurrection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lion is a contrast to a lamb, but Jesus is both - the lamb takes away the sin of the world. The lion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conquers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42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Overcome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seven horns &amp; seven eyes - horns symbolize strength - Num. 23:22; Psalm 132:17; Zech. 1:18-21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Eyes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represent sight, intelligence and wisdom (Zech. 4:10). These are the 7 spirits of God  - the Holy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55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 Who Has Overcome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Lamb is worthy to open the scroll &amp; break its seals so He takes possession of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62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4 living beings &amp; the 24 elders worship God - the 24 elders now also have harps &amp; bowls full of incense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harp is a traditional musical instrument used in worship and associated with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Incense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part of worship in the tabernacle &amp; temple - a priestly function - represents prayers of the saints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the future saints of the tribulation period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026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“They” refers to the subject of the verb in the first part of compound sentence: The living beings &amp; elders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anthem declares why Messiah is worthy - His blood atonement for humans to purchase them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each of 4 groups of humanity, but not all humanity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the redemption was to create a kingdom &amp; priests to our God who will reign upon the earth</a:t>
            </a:r>
          </a:p>
        </p:txBody>
      </p:sp>
    </p:spTree>
    <p:extLst>
      <p:ext uri="{BB962C8B-B14F-4D97-AF65-F5344CB8AC3E}">
        <p14:creationId xmlns:p14="http://schemas.microsoft.com/office/powerpoint/2010/main" val="14515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innumerable number of angels join with loud voice in giving praise to the Lamb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worthy to receive all the accolades given: power, riches, wisdom, might, honor, glory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these belong to Jesus: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Power - 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28:18;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3:35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 &amp; Power - 1 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1:24;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Strength - 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6:10;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Glory &amp; Honor - 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2:9;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 - 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799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of creation joins in this chorus of praise with the angels, twenty-four elders and four living beings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Probably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living beings, but inanimate objects give praise to God too - Psalm 19:1; Isa.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55:12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future, every knee will bow before Christ and confess that He is Lord - Phil. 2:10-11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doxology is given to both “Him who sits on the throne, &amp; to the Lamb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24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Anthem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5:13-14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Dominion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power to rule,  is added to the praise, &amp; that belongs to Jesus forever (1 Peter 4:11).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 living beings respond with “amen” - a strong affirmation that what has been declared is true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 elders fall in worship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86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activity in the throne room of God is praise &amp; glorification of Him and the Lamb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own praise &amp; glorification of the triune God must be genuine which is demonstrated by how you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for the glory of God - even the mundane things (1 Corinthians 10:31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Christ is worthy of it all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- all power and riches and wisdom and might and honor and glory and blessing . . . and dominion .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. . and your life!</a:t>
            </a: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5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Room of God,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mind of a man plans his way, but Yahweh directs his steps - Proverbs 16:9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Chapter 4 begins the 3rd section of Revelation concerning future events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4 is John’s vision of the throne room of God - majestic, frightening, a scene of judgment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Room of God,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doxologies in verses 8 &amp; 11 focus on God’s holiness, omnipotence, eternal nature &amp; the Creator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5 continues John’s description of the scene in heaven, but now focuses on Christ the redeemer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8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Room of God, Part 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5:1-14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74405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Scroll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sees God on His throne with a scroll in His right hand which has writing on its inside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outside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2748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Scroll with 7 Seals and the One Who Is Worthy to Open It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10022"/>
            <a:ext cx="8440848" cy="474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76201" y="0"/>
            <a:ext cx="916981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4400" b="1" kern="0" dirty="0">
                <a:solidFill>
                  <a:srgbClr val="FFFFFF"/>
                </a:solidFill>
                <a:latin typeface="Arial Narrow" panose="020B0606020202030204" pitchFamily="34" charset="0"/>
                <a:cs typeface="Arial"/>
              </a:rPr>
              <a:t>The scroll has seven seals on one of its side ends which have to be broken in succession to read each section</a:t>
            </a:r>
          </a:p>
        </p:txBody>
      </p:sp>
    </p:spTree>
    <p:extLst>
      <p:ext uri="{BB962C8B-B14F-4D97-AF65-F5344CB8AC3E}">
        <p14:creationId xmlns:p14="http://schemas.microsoft.com/office/powerpoint/2010/main" val="27185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Scroll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contents of the scroll are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prophecies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revealed &amp; then fulfilled throughout the rest of Revelation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someone qualified could open the scroll and break the seals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3904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No One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5:2-4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identity of the strong angel is not given for a reason, so best to leave it that way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Worthy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a[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xioV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axios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 weight to bring a scale into equilibrium  -  having sufficient merit, being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worthy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831</TotalTime>
  <Words>1071</Words>
  <Application>Microsoft Office PowerPoint</Application>
  <PresentationFormat>On-screen Show (4:3)</PresentationFormat>
  <Paragraphs>109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Throne Room of God, Part 2 Revelation 5:1-14</vt:lpstr>
      <vt:lpstr>The Throne Room of God, Part 2 Revelation 5:1-14</vt:lpstr>
      <vt:lpstr>The Throne Room of God, Part 2 Revelation 5:1-14</vt:lpstr>
      <vt:lpstr>The Scroll Revelation 5:1</vt:lpstr>
      <vt:lpstr>PowerPoint Presentation</vt:lpstr>
      <vt:lpstr>The Scroll Revelation 5:1</vt:lpstr>
      <vt:lpstr>No One Able Revelation 5:2-4</vt:lpstr>
      <vt:lpstr>No One Able Revelation 5:2-4</vt:lpstr>
      <vt:lpstr>He Who Has Overcome Revelation 5:5-7</vt:lpstr>
      <vt:lpstr>He Who Has Overcome Revelation 5:5-7</vt:lpstr>
      <vt:lpstr>He Who Has Overcome Revelation 5:5-7</vt:lpstr>
      <vt:lpstr>He Who Has Overcome Revelation 5:5-7</vt:lpstr>
      <vt:lpstr>He Who Has Overcome Revelation 5:5-7</vt:lpstr>
      <vt:lpstr>He Who Has Overcome Revelation 5:5-7</vt:lpstr>
      <vt:lpstr>The Response Revelation 5:8</vt:lpstr>
      <vt:lpstr>The Response Revelation 5:8</vt:lpstr>
      <vt:lpstr>The New Song Revelation 5:9-10</vt:lpstr>
      <vt:lpstr>The New Song Revelation 5:9-10</vt:lpstr>
      <vt:lpstr>The Second Anthem Revelation 5:11-12</vt:lpstr>
      <vt:lpstr>The Second Anthem Revelation 5:11-12</vt:lpstr>
      <vt:lpstr>The Third Anthem Revelation 5:13-14</vt:lpstr>
      <vt:lpstr>The Third Anthem Revelation 5:13-14</vt:lpstr>
      <vt:lpstr>The Third Anthem Revelation 5:13-14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2025-04-24T21:26:19Z</dcterms:modified>
</cp:coreProperties>
</file>