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9"/>
  </p:notesMasterIdLst>
  <p:sldIdLst>
    <p:sldId id="296" r:id="rId3"/>
    <p:sldId id="299" r:id="rId4"/>
    <p:sldId id="260" r:id="rId5"/>
    <p:sldId id="300" r:id="rId6"/>
    <p:sldId id="278" r:id="rId7"/>
    <p:sldId id="301" r:id="rId8"/>
    <p:sldId id="279" r:id="rId9"/>
    <p:sldId id="302" r:id="rId10"/>
    <p:sldId id="303" r:id="rId11"/>
    <p:sldId id="280" r:id="rId12"/>
    <p:sldId id="307" r:id="rId13"/>
    <p:sldId id="308" r:id="rId14"/>
    <p:sldId id="309" r:id="rId15"/>
    <p:sldId id="281" r:id="rId16"/>
    <p:sldId id="282" r:id="rId17"/>
    <p:sldId id="304" r:id="rId18"/>
    <p:sldId id="310" r:id="rId19"/>
    <p:sldId id="283" r:id="rId20"/>
    <p:sldId id="311" r:id="rId21"/>
    <p:sldId id="305" r:id="rId22"/>
    <p:sldId id="312" r:id="rId23"/>
    <p:sldId id="306" r:id="rId24"/>
    <p:sldId id="284" r:id="rId25"/>
    <p:sldId id="313" r:id="rId26"/>
    <p:sldId id="287" r:id="rId27"/>
    <p:sldId id="29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21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1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3435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573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5995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5935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890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12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884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61802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6649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0712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3680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8698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4302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297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Around the Throne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24 thrones in a subordinate position around God’s throne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term “elder” used here denotes an official office or position  - not age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Around the Throne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 associated with men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White clothing associated with men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Golden crowns on redeemed men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3 promised to overcomers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Elders sing the song of redemption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24 associated with possible groups of men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3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Around the Throne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Angels called elders? Isaiah 24:23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Angels appear in white clothing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Golden crowns denote dignity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Angels not prohibited from singing and Job 38:7 may indicate they do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34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Around the Throne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arenR" startAt="5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4 living beings take part in the new song – Rev. 5</a:t>
            </a:r>
          </a:p>
          <a:p>
            <a:pPr marL="515938" indent="-515938" eaLnBrk="1" hangingPunct="1">
              <a:buFont typeface="+mj-lt"/>
              <a:buAutoNum type="arabicParenR" startAt="5"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elders are already seated</a:t>
            </a:r>
          </a:p>
          <a:p>
            <a:pPr marL="515938" indent="-515938" eaLnBrk="1" hangingPunct="1">
              <a:buFont typeface="+mj-lt"/>
              <a:buAutoNum type="arabicParenR" startAt="5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elders are distinct from other angelic beings and the saints</a:t>
            </a:r>
          </a:p>
          <a:p>
            <a:pPr marL="515938" indent="-515938" eaLnBrk="1" hangingPunct="1">
              <a:buFont typeface="+mj-lt"/>
              <a:buAutoNum type="arabicParenR" startAt="5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 of the elders reveals prophetic meaning to John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9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From Out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Throne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4:5a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Similar displays in conjunction with seal, trumpet and bowl judgments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Similar to display on Mt Sinai which frightened the people (Exod. 19:16)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7 Lamps Before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Throne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4:5b-6a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Brightly burning outdoor torches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Seven Spirits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Holy Spirit – Isaiah 11:2-5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Something Before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Throne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4:5b-6a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b="1" dirty="0" smtClean="0">
                <a:latin typeface="Arial Narrow" panose="020B0606020202030204" pitchFamily="34" charset="0"/>
              </a:rPr>
              <a:t>Adds formidable magnificence 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Places a distance from God  - separation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Reflective of the lightning from the throne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can’t be a large “sea”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an allusion to the “sea” in Solomon’s temple, it carries the idea of purification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19351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4:6b-8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Their Position &amp; Appearance (6b-8a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Close proximity to the throne – on either side &amp; in front &amp; in back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Full of eyes front &amp; back and 6 wings with eyes on both sides</a:t>
            </a:r>
          </a:p>
          <a:p>
            <a:pPr marL="6254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Though not omniscient, they observe everything near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57539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4:6b-8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Simile used to describe one as a lion, another as a calf (ox), another with the face of a man, and the last as an eagle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exalted order of angelic beings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relationship to judicial authority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position &amp; appearance has some significant meaning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4:6b-8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Lion = royalty or nobility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Calf (Ox) = strength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Face of man = intelligence, wisdom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Eagle = swiftness</a:t>
            </a:r>
          </a:p>
        </p:txBody>
      </p:sp>
    </p:spTree>
    <p:extLst>
      <p:ext uri="{BB962C8B-B14F-4D97-AF65-F5344CB8AC3E}">
        <p14:creationId xmlns:p14="http://schemas.microsoft.com/office/powerpoint/2010/main" val="351410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4:6b-8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latin typeface="Arial Narrow" panose="020B0606020202030204" pitchFamily="34" charset="0"/>
              </a:rPr>
              <a:t>Their Activity (8b</a:t>
            </a:r>
            <a:r>
              <a:rPr lang="en-US" sz="4400" b="1" dirty="0" smtClean="0">
                <a:latin typeface="Arial Narrow" panose="020B0606020202030204" pitchFamily="34" charset="0"/>
              </a:rPr>
              <a:t>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Does not preclude them from other responsibilities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Kind of time, not length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91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Living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4:6b-8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Holy, Holy, Holy – pure &amp; separate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 God – Master &amp; supreme being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almighty – used in relationship to His wrath against sin six times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Who was &amp; is &amp; who is to come – eternal nature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60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Worship by the Living Beings (9)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repeating activity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Glory – extol His attributes</a:t>
            </a:r>
          </a:p>
          <a:p>
            <a:pPr lvl="1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Honor – assign worth due to position</a:t>
            </a:r>
          </a:p>
          <a:p>
            <a:pPr marL="742950" lvl="1" indent="-452438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Thanks – gratitude for benefits &amp; blessings</a:t>
            </a: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252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Worship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24 Elders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(10-11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fall down is an act of worship demanding humility and giving reverence and homage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Casting crowns is voluntary surrender of honor &amp; prestige to exalt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Worship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4:9-11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is worthy of worship because: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is our Lord &amp; our God – our master and the supreme being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created all &amp; only through His will they came to be &amp; they were created</a:t>
            </a:r>
          </a:p>
        </p:txBody>
      </p:sp>
    </p:spTree>
    <p:extLst>
      <p:ext uri="{BB962C8B-B14F-4D97-AF65-F5344CB8AC3E}">
        <p14:creationId xmlns:p14="http://schemas.microsoft.com/office/powerpoint/2010/main" val="3978129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focus of Rev. 4 is the worship of God, the holy, omnipotent judge whose wrath ready to be released on sinners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a warning to sinners to repent to worship &amp; obey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an example to believers to make worship of God central in their lives.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Room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4:1-11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0" indent="0" eaLnBrk="1" hangingPunct="1">
              <a:buNone/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04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4:1-11</a:t>
            </a:r>
            <a:endParaRPr lang="en-US" altLang="en-US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0287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John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Experienced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Door &amp;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Voice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door standing open in heaven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voice of the glorified Jesus as in 1:10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What John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Experienced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4:1-2a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Command &amp;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not the rapture of the church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returns to a normal state, then sees the vision of the door in heaven, then is ascends in the Spirit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will be shown what takes place in the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95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&amp; He Who Was Sitting on 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4:2b-3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Location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a throne from which God pronounces judgment located within the heavenly temple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&amp; He Who Was Sitting on 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4:2b-3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latin typeface="Arial Narrow" panose="020B0606020202030204" pitchFamily="34" charset="0"/>
              </a:rPr>
              <a:t>The One Sitting on the </a:t>
            </a:r>
            <a:r>
              <a:rPr lang="en-US" sz="4400" b="1" dirty="0" smtClean="0">
                <a:latin typeface="Arial Narrow" panose="020B0606020202030204" pitchFamily="34" charset="0"/>
              </a:rPr>
              <a:t>Throne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the Father is on the throne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“jasper” here is valuable and clear - probably a diamond</a:t>
            </a:r>
          </a:p>
          <a:p>
            <a:pPr marL="687388" lvl="1" indent="-398463"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Sardius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is a fiery, deep red stone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probably represent holiness &amp; justice of 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471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Throne &amp; He Who Was Sitting on 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4:2b-3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latin typeface="Arial Narrow" panose="020B0606020202030204" pitchFamily="34" charset="0"/>
              </a:rPr>
              <a:t>The </a:t>
            </a:r>
            <a:r>
              <a:rPr lang="en-US" sz="4400" b="1" dirty="0" smtClean="0">
                <a:latin typeface="Arial Narrow" panose="020B0606020202030204" pitchFamily="34" charset="0"/>
              </a:rPr>
              <a:t>Rainbow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Think of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a green halo around the throne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bow in Genesis 9 is a reminder of both God’s judgment &amp; promise for the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79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838</TotalTime>
  <Words>876</Words>
  <Application>Microsoft Office PowerPoint</Application>
  <PresentationFormat>On-screen Show (4:3)</PresentationFormat>
  <Paragraphs>133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Throne Room of God  Revelation 4:1-11</vt:lpstr>
      <vt:lpstr>Revelation 4:1-11</vt:lpstr>
      <vt:lpstr>What John Experienced Revelation 4:1-2a</vt:lpstr>
      <vt:lpstr>What John Experienced Revelation 4:1-2a</vt:lpstr>
      <vt:lpstr>The Throne &amp; He Who Was Sitting on It Revelation 4:2b-3</vt:lpstr>
      <vt:lpstr>The Throne &amp; He Who Was Sitting on It Revelation 4:2b-3</vt:lpstr>
      <vt:lpstr>The Throne &amp; He Who Was Sitting on It Revelation 4:2b-3</vt:lpstr>
      <vt:lpstr>Around the Throne  Revelation 4:4</vt:lpstr>
      <vt:lpstr>Around the Throne  Revelation 4:4</vt:lpstr>
      <vt:lpstr>Around the Throne  Revelation 4:4</vt:lpstr>
      <vt:lpstr>Around the Throne  Revelation 4:4</vt:lpstr>
      <vt:lpstr>From Out of the Throne Revelation 4:5a</vt:lpstr>
      <vt:lpstr>The 7 Lamps Before the Throne Revelation 4:5b-6a</vt:lpstr>
      <vt:lpstr>The Something Before the Throne Revelation 4:5b-6a</vt:lpstr>
      <vt:lpstr>The Living Beings Revelation 4:6b-8</vt:lpstr>
      <vt:lpstr>The Living Beings Revelation 4:6b-8</vt:lpstr>
      <vt:lpstr>The Living Beings Revelation 4:6b-8</vt:lpstr>
      <vt:lpstr>The Living Beings Revelation 4:6b-8</vt:lpstr>
      <vt:lpstr>The Living Beings Revelation 4:6b-8</vt:lpstr>
      <vt:lpstr>Worship in Heaven Revelation 4:9-11</vt:lpstr>
      <vt:lpstr>Worship in Heaven Revelation 4:9-11</vt:lpstr>
      <vt:lpstr>Worship in Heaven Revelation 4:9-11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58</cp:revision>
  <dcterms:modified xsi:type="dcterms:W3CDTF">2025-04-13T02:23:52Z</dcterms:modified>
</cp:coreProperties>
</file>