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40"/>
  </p:notesMasterIdLst>
  <p:sldIdLst>
    <p:sldId id="296" r:id="rId3"/>
    <p:sldId id="299" r:id="rId4"/>
    <p:sldId id="260" r:id="rId5"/>
    <p:sldId id="300" r:id="rId6"/>
    <p:sldId id="301" r:id="rId7"/>
    <p:sldId id="278" r:id="rId8"/>
    <p:sldId id="302" r:id="rId9"/>
    <p:sldId id="303" r:id="rId10"/>
    <p:sldId id="304" r:id="rId11"/>
    <p:sldId id="311" r:id="rId12"/>
    <p:sldId id="279" r:id="rId13"/>
    <p:sldId id="312" r:id="rId14"/>
    <p:sldId id="313" r:id="rId15"/>
    <p:sldId id="316" r:id="rId16"/>
    <p:sldId id="315" r:id="rId17"/>
    <p:sldId id="280" r:id="rId18"/>
    <p:sldId id="317" r:id="rId19"/>
    <p:sldId id="318" r:id="rId20"/>
    <p:sldId id="281" r:id="rId21"/>
    <p:sldId id="305" r:id="rId22"/>
    <p:sldId id="319" r:id="rId23"/>
    <p:sldId id="306" r:id="rId24"/>
    <p:sldId id="307" r:id="rId25"/>
    <p:sldId id="308" r:id="rId26"/>
    <p:sldId id="282" r:id="rId27"/>
    <p:sldId id="320" r:id="rId28"/>
    <p:sldId id="283" r:id="rId29"/>
    <p:sldId id="309" r:id="rId30"/>
    <p:sldId id="321" r:id="rId31"/>
    <p:sldId id="322" r:id="rId32"/>
    <p:sldId id="323" r:id="rId33"/>
    <p:sldId id="284" r:id="rId34"/>
    <p:sldId id="324" r:id="rId35"/>
    <p:sldId id="286" r:id="rId36"/>
    <p:sldId id="310" r:id="rId37"/>
    <p:sldId id="287" r:id="rId38"/>
    <p:sldId id="297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43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273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7702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316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7649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289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6745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856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6707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9559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2166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5137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6287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1728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4933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725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616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4457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7032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86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6562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457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107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961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383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84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Recipient of the Letter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3:7a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38862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angel - human messenger - of the church in Philadelphia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165"/>
          <a:stretch/>
        </p:blipFill>
        <p:spPr>
          <a:xfrm>
            <a:off x="4060493" y="1371600"/>
            <a:ext cx="506011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3093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of Philadelphia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Named after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Attalus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II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Philadelphius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founded after 189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b.c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of Philadelphia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Located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Cogamis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River valley along trade road from Smyrna to the central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plateau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09800"/>
            <a:ext cx="6642226" cy="44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454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of Philadelphia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outpost of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Graeco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-Asiatic culture including language and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religion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77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of Philadelphia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Subject to earthquakes, destroyed in A.D. 17 &amp; helped by Tiberius to rebuild - a monument erected to him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003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of Philadelphia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Primary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was </a:t>
            </a:r>
            <a:r>
              <a:rPr lang="en-US" altLang="en-US" sz="4400" b="1" smtClean="0">
                <a:solidFill>
                  <a:srgbClr val="FFFFFF"/>
                </a:solidFill>
                <a:latin typeface="Arial Narrow" panose="020B0606020202030204" pitchFamily="34" charset="0"/>
              </a:rPr>
              <a:t>Dionysius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the god of wine, but emperor cult, paganism &amp; Judaism also there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990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Author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3:7b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is the holy one,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oJ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a’gioV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/ ho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hagios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- title for God the Father, the God of Israel and Messiah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Holiness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includes sinless purity, which Jesus was, but focus is on being set apart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reverence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Author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3:7b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true one,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oJ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alhqinovV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/ ho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alātheinos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He is the genuine Messiah who keeps all of His promises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has the key of David who opens &amp; shuts and no one can change that. See Isaiah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22:20-22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988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Author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3:7b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has complete authority over who enters His kingdom and who is kept out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491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790" y="36214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First Assessment &amp; Promises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Jesus’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Knowledge – Revelation 3:8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knows all of their works of past &amp; present &amp; will continue to know in future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790" y="36214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First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 – An Open Door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3:8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ast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action continuing to present and future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specific promise of expanded missionary opportunities - missions expand wherever Christians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937943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790" y="36214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First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 – An Open Door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3:8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entrance to Christ’s kingdom - and no one can shut the door He opens. See Romans 8:38-39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40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790" y="36214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Their Little Power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3:8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Apparently a small church that was faithful but remained small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30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790" y="36214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Their Faithfulness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3:8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They had not wavered in the midst of persecution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90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790" y="36214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Not Denied His Name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3:8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indicates strong pressure to deny Jesus, and they had not compromised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83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Promise: Humbling of Jews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3:9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Synagogue of Satan  - Jewish unbelievers following Satan’s lies instead of God’s truth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Physical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descendants of Abraham/Israel, but not spiritual descendants - see John 8:39-47; Rom. 2:28-29; 9:6	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Promise: Humbling of Jews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3:9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reference to  Isaiah 60 being fulfilled in Messiah’s kingdom which includes the church reigning with Him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Unbelieving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Jews are given to be humbled before the church - the 1/3 left saved to enter Christ’s  kingdom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0565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Assessment &amp; Promises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Their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Steadfastness – Revelation 3:10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They followed Jesus’ example to persevere in persecution - See Hebrews 12:1-3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Assessment &amp; Promises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Jesus’ Protection –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3:10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U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nderstandable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when interpreted according to normal meaning in context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testing soon to come is for those “who dwell on the earth” - the objects of God’s wrath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641002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Assessment &amp; Promises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Jesus’ Protection –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3:10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test encompasses the whole earth  causing either repentance  or punishment on those not repenting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hour is the specific time period “after these things” (1:19) detailed in Revelation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4-19</a:t>
            </a:r>
          </a:p>
        </p:txBody>
      </p:sp>
    </p:spTree>
    <p:extLst>
      <p:ext uri="{BB962C8B-B14F-4D97-AF65-F5344CB8AC3E}">
        <p14:creationId xmlns:p14="http://schemas.microsoft.com/office/powerpoint/2010/main" val="14676235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Philadelphia: The Faithful Church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3:7-13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2672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Particular letters to particular churches at a particular time but with principles that transcend place &amp; time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543" t="22835" r="14175" b="14291"/>
          <a:stretch/>
        </p:blipFill>
        <p:spPr>
          <a:xfrm>
            <a:off x="4318880" y="1259721"/>
            <a:ext cx="4773440" cy="546775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Assessment &amp; Promises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Jesus’ Protection –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3:10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461963" indent="-461963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The promise is for more than those in Philadelphia. 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461963" indent="-461963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The testing is of the unrighteous, not the righteous</a:t>
            </a:r>
          </a:p>
          <a:p>
            <a:pPr marL="461963" indent="-461963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3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Jesus keeps / preserves / protects / guards them from the testing - 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ejk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ek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= out from.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920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Assessment &amp; Promises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Jesus’ Protection –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3:10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If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protection was within the testing it would be 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 e[n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en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   and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if through the testing it would be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diav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dia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If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promise included going through the Tribulation, the reward for faithfulness would be more persecution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774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Charge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would not be coming quickly if this referred to the second advent at the end of the Tribulation period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reference to the rapture (1 Thess. 4:15-17),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Jesus’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coming 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imminent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Charge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Hold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fast;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Don’t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become weary and let go;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Don’t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let anyone take the crown of victory from you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250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Promises to the Overcomer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overcomer, the true saint perseveres and is assured of belonging to God in heaven for eternity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Temple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pillars are strong and remain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place of the worship of God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Having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name written on you is a sign of ownership and belonging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Call to All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3:13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principles in the letter apply to all Christians / churches throughout time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2096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Follow the example of the believers in Philadelphia to remain faithful to Christ in all circumstances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Rejoice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Jesus’ promises. Assurance of salvation, corrected to be holy, protection from the Tribulation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Ephesus: Revelation 2:1-7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Commended for deeds, toil, perseverance &amp; strong moral &amp; doctrinal integrity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But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having left their first love Jesus commands them to remember, repent and redo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2359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Smyrna: Revelation 2:8-11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Severely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persecuted &amp;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impoverished,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but rich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the things of God -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Encouraged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remain faithful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7452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267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ergamum: Revelation 2:12-17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7929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Commended for their perseverance &amp; witness in a very dangerous place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Condemned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 those within it that compromised doctrinally with syncretism  - called to repent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267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Thyatira: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2:18-29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7929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Commended for deeds of love, faith, service &amp; perseverance that had increased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Condemned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 prevalent tolerance of heretics &amp; syncretism - called to repent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109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267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Sardis: Revelation 3:1-6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7929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“zombie” church that was still moving but was spiritually dead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little life remaining commanded to be alert, strengthen what remained, remember, keep it, repent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346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335"/>
            <a:ext cx="9144000" cy="141577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Letter to the Church at Philadelphia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8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3:7-13</a:t>
            </a:r>
          </a:p>
        </p:txBody>
      </p:sp>
    </p:spTree>
    <p:extLst>
      <p:ext uri="{BB962C8B-B14F-4D97-AF65-F5344CB8AC3E}">
        <p14:creationId xmlns:p14="http://schemas.microsoft.com/office/powerpoint/2010/main" val="57612753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877</TotalTime>
  <Words>1024</Words>
  <Application>Microsoft Office PowerPoint</Application>
  <PresentationFormat>On-screen Show (4:3)</PresentationFormat>
  <Paragraphs>132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TekniaGreek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Philadelphia: The Faithful Church  Revelation 3:7-13</vt:lpstr>
      <vt:lpstr>Review Ephesus: Revelation 2:1-7</vt:lpstr>
      <vt:lpstr>Review Smyrna: Revelation 2:8-11</vt:lpstr>
      <vt:lpstr>Review Pergamum: Revelation 2:12-17</vt:lpstr>
      <vt:lpstr>Review Thyatira: Revelation 2:18-29</vt:lpstr>
      <vt:lpstr>Review Sardis: Revelation 3:1-6</vt:lpstr>
      <vt:lpstr>The Letter to the Church at Philadelphia Revelation 3:7-13</vt:lpstr>
      <vt:lpstr>The Recipient of the Letter Revelation 3:7a</vt:lpstr>
      <vt:lpstr>The City of Philadelphia</vt:lpstr>
      <vt:lpstr>The City of Philadelphia</vt:lpstr>
      <vt:lpstr>The City of Philadelphia</vt:lpstr>
      <vt:lpstr>The City of Philadelphia</vt:lpstr>
      <vt:lpstr>The City of Philadelphia</vt:lpstr>
      <vt:lpstr>The Author Revelation 3:7b</vt:lpstr>
      <vt:lpstr>The Author Revelation 3:7b</vt:lpstr>
      <vt:lpstr>The Author Revelation 3:7b</vt:lpstr>
      <vt:lpstr>First Assessment &amp; Promises  Jesus’ Knowledge – Revelation 3:8</vt:lpstr>
      <vt:lpstr>First Promise – An Open Door Revelation 3:8</vt:lpstr>
      <vt:lpstr>First Promise – An Open Door Revelation 3:8</vt:lpstr>
      <vt:lpstr>Their Little Power  Revelation 3:8</vt:lpstr>
      <vt:lpstr>Their Faithfulness  Revelation 3:8</vt:lpstr>
      <vt:lpstr>Not Denied His Name  Revelation 3:8</vt:lpstr>
      <vt:lpstr>Second Promise: Humbling of Jews  Revelation 3:9</vt:lpstr>
      <vt:lpstr>Second Promise: Humbling of Jews  Revelation 3:9</vt:lpstr>
      <vt:lpstr>Second Assessment &amp; Promises  Their Steadfastness – Revelation 3:10 </vt:lpstr>
      <vt:lpstr>Second Assessment &amp; Promises  Jesus’ Protection – Revelation 3:10 </vt:lpstr>
      <vt:lpstr>Second Assessment &amp; Promises  Jesus’ Protection – Revelation 3:10 </vt:lpstr>
      <vt:lpstr>Second Assessment &amp; Promises  Jesus’ Protection – Revelation 3:10 </vt:lpstr>
      <vt:lpstr>Second Assessment &amp; Promises  Jesus’ Protection – Revelation 3:10 </vt:lpstr>
      <vt:lpstr>The Charge  Revelation 3:11</vt:lpstr>
      <vt:lpstr>The Charge  Revelation 3:11</vt:lpstr>
      <vt:lpstr>Promises to the Overcomer  Revelation 3:12</vt:lpstr>
      <vt:lpstr>The Call to All  Revelation 3:13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56</cp:revision>
  <dcterms:modified xsi:type="dcterms:W3CDTF">2025-03-30T11:15:19Z</dcterms:modified>
</cp:coreProperties>
</file>