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34"/>
  </p:notesMasterIdLst>
  <p:sldIdLst>
    <p:sldId id="296" r:id="rId3"/>
    <p:sldId id="299" r:id="rId4"/>
    <p:sldId id="260" r:id="rId5"/>
    <p:sldId id="303" r:id="rId6"/>
    <p:sldId id="304" r:id="rId7"/>
    <p:sldId id="278" r:id="rId8"/>
    <p:sldId id="305" r:id="rId9"/>
    <p:sldId id="279" r:id="rId10"/>
    <p:sldId id="300" r:id="rId11"/>
    <p:sldId id="280" r:id="rId12"/>
    <p:sldId id="301" r:id="rId13"/>
    <p:sldId id="302" r:id="rId14"/>
    <p:sldId id="306" r:id="rId15"/>
    <p:sldId id="307" r:id="rId16"/>
    <p:sldId id="281" r:id="rId17"/>
    <p:sldId id="308" r:id="rId18"/>
    <p:sldId id="282" r:id="rId19"/>
    <p:sldId id="309" r:id="rId20"/>
    <p:sldId id="310" r:id="rId21"/>
    <p:sldId id="311" r:id="rId22"/>
    <p:sldId id="283" r:id="rId23"/>
    <p:sldId id="312" r:id="rId24"/>
    <p:sldId id="313" r:id="rId25"/>
    <p:sldId id="314" r:id="rId26"/>
    <p:sldId id="284" r:id="rId27"/>
    <p:sldId id="315" r:id="rId28"/>
    <p:sldId id="316" r:id="rId29"/>
    <p:sldId id="286" r:id="rId30"/>
    <p:sldId id="317" r:id="rId31"/>
    <p:sldId id="287" r:id="rId32"/>
    <p:sldId id="297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44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130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9789428-71C6-475A-ACF5-C3DED584B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24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D2A124-5192-4D97-9DFA-BE78FFD509D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644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0529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207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1340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1830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524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0404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51283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4464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73876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075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A35644-306E-4380-AFAA-5F9C2BABCA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B686D8D-05ED-414B-9527-12BF352B2183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8956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8830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8221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146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1841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78907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141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2670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6876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3786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435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4469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4730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665E5-7169-468C-A900-764DBEE5E0FA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215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126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340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8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974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246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580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F476-215E-4362-AAD4-2B2A58B8A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E720C-5F75-4321-8220-2D2B86E67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9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730-2FFA-4D09-A65A-D4ED5270A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5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125A-EAC2-46D5-8E9A-7DDC0AE00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7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6FEF-A5A8-4305-B81E-1F2C104E4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20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B3B6-4C4D-4EEE-AF7E-EFC3364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20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9E3A-5364-4657-B8D1-0AB6C4594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81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30AE-1085-4AEA-8D80-F6DBD163C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18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7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0A7E-5E27-40ED-BFC9-7B2C2FF50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7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37419-B188-419E-BC03-C74621BDE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1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D56A-3E75-4E4F-8B89-252DAEE7E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0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6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1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BED1B7-37C4-4C56-BAAC-CE32A5A5B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City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Background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3581400" cy="5715000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~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35 miles north of Ephesus, at the end of an inlet with deep harbor,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Road from the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Hermus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valley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803" t="32370" r="12254" b="2891"/>
          <a:stretch/>
        </p:blipFill>
        <p:spPr>
          <a:xfrm>
            <a:off x="3733799" y="1371600"/>
            <a:ext cx="5133975" cy="37338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525" b="12739"/>
          <a:stretch/>
        </p:blipFill>
        <p:spPr>
          <a:xfrm>
            <a:off x="0" y="1333503"/>
            <a:ext cx="9141737" cy="5492056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2263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City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2370892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 wealthy trade city picturesque for location, layout, landscaping &amp; buildings - esp. many temples on its hill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78106"/>
            <a:ext cx="22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Drivethruhistory.com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184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City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Background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Founded as a Greek colony, then destroyed, then re-established in 290 B.C. 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developed a strong alliance with Rome building a temple to it in 190 B.C. &amp; one to Tiberius in A.D.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340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City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Background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Cultic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emperor worship became very strong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center for education and renowned in the areas of science &amp; medicine. Temple of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Asklepios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located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there</a:t>
            </a:r>
          </a:p>
        </p:txBody>
      </p:sp>
    </p:spTree>
    <p:extLst>
      <p:ext uri="{BB962C8B-B14F-4D97-AF65-F5344CB8AC3E}">
        <p14:creationId xmlns:p14="http://schemas.microsoft.com/office/powerpoint/2010/main" val="38921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City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Background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“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Smyrna” means “bitter.”  It translates the Hebrew word for myrrh - bitter, aromatic gum used in medicine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church most likely planted after church in Ephesus established which evangelized the area (Acts 19)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Only Jesus Christ matches this description which is a variation of what He proclaimed about Himself in 1:16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“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The first and the last”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refers to His eternal nature - existing outside the boundaries of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time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Author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“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Who was dead”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Jesus’ physical death at a point in time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“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And has come to life” </a:t>
            </a:r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-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physical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resurrection at a point in time and remaining alive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Situation at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Jesus has full knowledge of their current condition and will continue to have full knowledge in the future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Their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tribulation - afflicted, oppressed, harassed - included destitute poverty &amp; blasphemous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slander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Situation at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Though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destitute in material goods, they were rich by God’s standards - and He provided for their needs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could have been several contributing factors, but context ties this to their faithfulness to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4265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Situation at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Those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who would not comply with the required emperor worship were subject to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ostracization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&amp; even death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blasphemy - lies &amp; slander done to harm another - by ethnic, but ungodly Jews, aggravated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situation</a:t>
            </a:r>
          </a:p>
        </p:txBody>
      </p:sp>
    </p:spTree>
    <p:extLst>
      <p:ext uri="{BB962C8B-B14F-4D97-AF65-F5344CB8AC3E}">
        <p14:creationId xmlns:p14="http://schemas.microsoft.com/office/powerpoint/2010/main" val="513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Silence your cell phone &amp;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Get up during the preaching only if absolutely necessary (please sit in back if you must leave early)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Refrain from eating &amp; drinking during worship service (</a:t>
            </a:r>
            <a:r>
              <a:rPr lang="en-US" altLang="en-US" b="1" smtClean="0"/>
              <a:t>except medical needs) </a:t>
            </a: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Situation at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Smyrna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Physical descent cannot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save you. Each individual must have personal faith in Jesus Christ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Synagogue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Satan = An assembly of Jews promoting Satan’s slander against God &amp; His people (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8:44)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Command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 command to cease from their current state of fear of future suffering - to counteract the normal response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Emotions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arise from thoughts &amp; beliefs and so are changed when thoughts &amp; beliefs are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changed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Command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Actions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can reinforce emotions - or can be the first step in the process of changing them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word for fear here has a root meaning of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“to flee,” “to run from”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the natural response to what is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feared</a:t>
            </a:r>
          </a:p>
        </p:txBody>
      </p:sp>
    </p:spTree>
    <p:extLst>
      <p:ext uri="{BB962C8B-B14F-4D97-AF65-F5344CB8AC3E}">
        <p14:creationId xmlns:p14="http://schemas.microsoft.com/office/powerpoint/2010/main" val="8948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Command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Some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them would be cast into prison by the devil (those doing his bidding) to be tested (tempted to yield)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Their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faith would be tested with the temptation to get out of prison by an act of worship of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Caesar</a:t>
            </a:r>
          </a:p>
        </p:txBody>
      </p:sp>
    </p:spTree>
    <p:extLst>
      <p:ext uri="{BB962C8B-B14F-4D97-AF65-F5344CB8AC3E}">
        <p14:creationId xmlns:p14="http://schemas.microsoft.com/office/powerpoint/2010/main" val="37245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Command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true Christian cannot deny Christ by worship of another.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Polycarp was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martyred for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refusing to deny Christ &amp; call Caesar Lord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Those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not imprisoned would suffer some additional tribulation or intensification of what they already had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Promise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command to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“stop fearing”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was given a basis to be encouragement by the limitation of the tribulation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tribulation was imminent, but it was limited to 10 days - no other interpretation is honest with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text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Promise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could even face martyrdom, but additional encouragement is given in the promise of crown of life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Receiving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crown of life does not require death as a martyr, only faithfulness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life (Matt. 10:32-33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57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Promise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2:10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imagery of the crown probably comes from the victor’s wreath given in athletic contests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juxtaposition here is between death &amp; life which brings you back to Jesus’ victory over death (vs. 8)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Call &amp;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Promise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message is given universal application for it is from the Spirit to the churches &amp; all who will hear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knows the suffering of His sheep. He does not allow them to be tempted beyond ability (1 Cor. 10:13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 1:8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Call &amp;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Promise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who overcomes applies to all true Christians. Adam’s sin condemns to death. Faith in Christ grants life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second death is only for those judged whose name is not in the book of life (Rev. 20:6, 11-15; 21:8)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Smyrna: The Persecuted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Church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2:8-11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While exiled to the island of Patmos, John writes down what has been revealed to him by an angel &amp; Jesus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has John write 7 distinct letters to 7 churches in Asia from which all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writings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would be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spread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We trust God to keep His promises therefore we can be at peace even in the midst of extreme tribulation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Jesus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never leaves, never forsakes and is always with His true disciples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Smyrna: The Persecuted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Church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2:8-11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glorified Christ commissions John to write what is revealed to him about things past, present &amp; future </a:t>
            </a:r>
          </a:p>
          <a:p>
            <a:pPr eaLnBrk="1" hangingPunct="1"/>
            <a:r>
              <a:rPr lang="en-US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“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The things that are”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concern the specific condition at that time of each of the 7 churches addressed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( Ch. 2-3)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Smyrna: The Persecuted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Church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2:8-11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Each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letter must be understood in its historical context before its principles can be applied to other churches</a:t>
            </a:r>
          </a:p>
        </p:txBody>
      </p:sp>
    </p:spTree>
    <p:extLst>
      <p:ext uri="{BB962C8B-B14F-4D97-AF65-F5344CB8AC3E}">
        <p14:creationId xmlns:p14="http://schemas.microsoft.com/office/powerpoint/2010/main" val="28361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Letter to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Ephesus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This church was highly commended for their work, toil, perseverance &amp; high doctrinal &amp; moral integrity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However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, they had left their first love resulting in a cold orthodoxy without Christian warmth &amp;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charity. 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Letter to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Ephesus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2:1-7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cure for a diminished love is to Remember, Repent and Re-do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overcomer, all true Christians, will have access to the tree of life (Rev. 22)</a:t>
            </a:r>
          </a:p>
        </p:txBody>
      </p:sp>
    </p:spTree>
    <p:extLst>
      <p:ext uri="{BB962C8B-B14F-4D97-AF65-F5344CB8AC3E}">
        <p14:creationId xmlns:p14="http://schemas.microsoft.com/office/powerpoint/2010/main" val="29015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36731"/>
            <a:ext cx="9144000" cy="1292662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Letter to the Church at Smyrna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40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40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2:8-10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36731"/>
            <a:ext cx="9144000" cy="1292662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Recipient of 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Letter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40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</a:t>
            </a:r>
            <a:r>
              <a:rPr lang="en-US" altLang="en-US" sz="40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2:8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angel is a respected human messenger that is the representative of the whole church at Smyrna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06952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903</TotalTime>
  <Words>1151</Words>
  <Application>Microsoft Office PowerPoint</Application>
  <PresentationFormat>On-screen Show (4:3)</PresentationFormat>
  <Paragraphs>119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Times New Roman</vt:lpstr>
      <vt:lpstr>Wingdings</vt:lpstr>
      <vt:lpstr>Custom Design</vt:lpstr>
      <vt:lpstr>3_Default Design</vt:lpstr>
      <vt:lpstr>Grace Bible Church  Glorifying God  by Making Disciples of Jesus Christ</vt:lpstr>
      <vt:lpstr>A reminder to consider others Please:</vt:lpstr>
      <vt:lpstr>Smyrna: The Persecuted Church Revelation 2:8-11</vt:lpstr>
      <vt:lpstr>Smyrna: The Persecuted Church Revelation 2:8-11</vt:lpstr>
      <vt:lpstr>Smyrna: The Persecuted Church Revelation 2:8-11</vt:lpstr>
      <vt:lpstr>The Letter to Ephesus Revelation 2:1-7</vt:lpstr>
      <vt:lpstr>The Letter to Ephesus Revelation 2:1-7</vt:lpstr>
      <vt:lpstr>The Letter to the Church at Smyrna  Revelation 2:8-10</vt:lpstr>
      <vt:lpstr>The Recipient of the Letter Revelation 2:8</vt:lpstr>
      <vt:lpstr>The City of Smyrna Background</vt:lpstr>
      <vt:lpstr>The City of Smyrna</vt:lpstr>
      <vt:lpstr>The City of Smyrna Background</vt:lpstr>
      <vt:lpstr>The City of Smyrna Background</vt:lpstr>
      <vt:lpstr>The City of Smyrna Background</vt:lpstr>
      <vt:lpstr>The Author Revelation 2:8</vt:lpstr>
      <vt:lpstr>The Author Revelation 2:8</vt:lpstr>
      <vt:lpstr>The Situation at Smyrna Revelation 2:9</vt:lpstr>
      <vt:lpstr>The Situation at Smyrna Revelation 2:9</vt:lpstr>
      <vt:lpstr>The Situation at Smyrna Revelation 2:9</vt:lpstr>
      <vt:lpstr>The Situation at Smyrna Revelation 2:9</vt:lpstr>
      <vt:lpstr>The Command Revelation 2:10</vt:lpstr>
      <vt:lpstr>The Command Revelation 2:10</vt:lpstr>
      <vt:lpstr>The Command Revelation 2:10</vt:lpstr>
      <vt:lpstr>The Command Revelation 2:10</vt:lpstr>
      <vt:lpstr>The Promise  Revelation 2:10</vt:lpstr>
      <vt:lpstr>The Promise  Revelation 2:10</vt:lpstr>
      <vt:lpstr>The Promise  Revelation 2:10</vt:lpstr>
      <vt:lpstr>The Call &amp; Promise Revelation 2:11</vt:lpstr>
      <vt:lpstr>The Call &amp; Promise Revelation 2:11</vt:lpstr>
      <vt:lpstr>Conclusions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Microsoft account</cp:lastModifiedBy>
  <cp:revision>61</cp:revision>
  <dcterms:modified xsi:type="dcterms:W3CDTF">2025-02-15T19:19:13Z</dcterms:modified>
</cp:coreProperties>
</file>