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2" r:id="rId2"/>
  </p:sldMasterIdLst>
  <p:notesMasterIdLst>
    <p:notesMasterId r:id="rId30"/>
  </p:notesMasterIdLst>
  <p:sldIdLst>
    <p:sldId id="296" r:id="rId3"/>
    <p:sldId id="299" r:id="rId4"/>
    <p:sldId id="260" r:id="rId5"/>
    <p:sldId id="301" r:id="rId6"/>
    <p:sldId id="300" r:id="rId7"/>
    <p:sldId id="302" r:id="rId8"/>
    <p:sldId id="303" r:id="rId9"/>
    <p:sldId id="305" r:id="rId10"/>
    <p:sldId id="278" r:id="rId11"/>
    <p:sldId id="284" r:id="rId12"/>
    <p:sldId id="306" r:id="rId13"/>
    <p:sldId id="279" r:id="rId14"/>
    <p:sldId id="308" r:id="rId15"/>
    <p:sldId id="309" r:id="rId16"/>
    <p:sldId id="280" r:id="rId17"/>
    <p:sldId id="310" r:id="rId18"/>
    <p:sldId id="311" r:id="rId19"/>
    <p:sldId id="281" r:id="rId20"/>
    <p:sldId id="312" r:id="rId21"/>
    <p:sldId id="313" r:id="rId22"/>
    <p:sldId id="282" r:id="rId23"/>
    <p:sldId id="314" r:id="rId24"/>
    <p:sldId id="283" r:id="rId25"/>
    <p:sldId id="315" r:id="rId26"/>
    <p:sldId id="287" r:id="rId27"/>
    <p:sldId id="316" r:id="rId28"/>
    <p:sldId id="297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44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6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9789428-71C6-475A-ACF5-C3DED584B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824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D2A124-5192-4D97-9DFA-BE78FFD509D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6448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17646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9246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3591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8608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05293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48660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95344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0404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7063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645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A35644-306E-4380-AFAA-5F9C2BABCA6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DB686D8D-05ED-414B-9527-12BF352B2183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8956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04464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2003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8221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61661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6663A9-7A80-489C-9D4C-D36685354097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4730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6663A9-7A80-489C-9D4C-D36685354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06628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9665E5-7169-468C-A900-764DBEE5E0FA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22156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8446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05861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59025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5001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4DB4C6-A10D-4325-A5DA-111A6EAFA07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15898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080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141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6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7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9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F476-215E-4362-AAD4-2B2A58B8A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53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E720C-5F75-4321-8220-2D2B86E679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098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8730-2FFA-4D09-A65A-D4ED5270A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59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125A-EAC2-46D5-8E9A-7DDC0AE00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71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96FEF-A5A8-4305-B81E-1F2C104E4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20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B3B6-4C4D-4EEE-AF7E-EFC33643B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209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9E3A-5364-4657-B8D1-0AB6C4594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081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430AE-1085-4AEA-8D80-F6DBD163C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18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67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0A7E-5E27-40ED-BFC9-7B2C2FF50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179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37419-B188-419E-BC03-C74621BDE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418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D56A-3E75-4E4F-8B89-252DAEE7E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58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21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0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6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60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13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13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6BED1B7-37C4-4C56-BAAC-CE32A5A5B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648200"/>
            <a:ext cx="9067800" cy="2133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Lampstand			Lamps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Gold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demonstrates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value &amp;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importance</a:t>
            </a:r>
          </a:p>
          <a:p>
            <a:pPr eaLnBrk="1" hangingPunct="1"/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"/>
            <a:ext cx="2072996" cy="4467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166" r="10833"/>
          <a:stretch/>
        </p:blipFill>
        <p:spPr>
          <a:xfrm>
            <a:off x="2725115" y="2590800"/>
            <a:ext cx="2503834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405" y="106378"/>
            <a:ext cx="3262950" cy="4465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5115" y="152400"/>
            <a:ext cx="2702170" cy="2195514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Glorious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Appearance of the Son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One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like </a:t>
            </a:r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son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of man 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a human form is in the midst / among the lampstands</a:t>
            </a:r>
          </a:p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“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Son of man”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could be a human (Job, Psalms, Ezekiel,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etc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) or a Messianic title (Daniel; Gospels)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His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clothing was of great dignity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15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Glorious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Appearance of the Son of 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Head and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hair white like wool, like snow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matches description of the Ancient of Days - Daniel 7:9</a:t>
            </a:r>
          </a:p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His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eyes were like a flame of fire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also in Rev. 2:18 &amp; 19:12,  same as angel in Daniel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10:6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Glorious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Appearance of the Son of 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His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feet were like burnished bronze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also in Rev. 3:18. Similar to angel in Daniel 10:6; God’s glory -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Ezk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1</a:t>
            </a:r>
          </a:p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His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voice was like the sound of many waters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used in Ezek. 43:2 for the glory of the God of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Israel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4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Glorious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Appearance of the Son of 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descriptions so far are simile &amp; metaphor - not allegory or even presented as symbolic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79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Glorious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Appearance of the Son of 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66294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Having in His right hand seven stars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that is the hand of strength, will be explained in vs. 20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Sharp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two-edged sword from out of His mouth  - large, broad war sword used to kill - Rev. 19:15,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21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7513"/>
          <a:stretch/>
        </p:blipFill>
        <p:spPr>
          <a:xfrm>
            <a:off x="6629400" y="1450551"/>
            <a:ext cx="2350179" cy="4744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Glorious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Appearance of the Son of 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2:16 is a warning of war on the unrepentant - this is more than a figure of speech for a sharp tongue</a:t>
            </a:r>
          </a:p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His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face was like the sun shining in its power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angel in Daniel 10:6; the Transfiguration - Matthew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17:1-7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7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Glorious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Appearance of the Son of 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John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fell at His feet - humans encountering a glorious heavenly being are frightened, undone, humbled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Just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as at the Transfiguration, Jesus intervenes to remove John’s fear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3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Glorious Appearance of the Son of 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I am the first and the last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statement of being the eternal one - Isaiah 41:4; 43:10-11; 44:6; 48:10 </a:t>
            </a:r>
          </a:p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am the living one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statement of true deity as the self-existent one, a contrast to dead idols  - Jer.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10:6-16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Glorious Appearance of the Son of 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was dead, &amp; behold, I am alive forevermore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resurrection to eternal life, Jesus is the first fruit - 1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Cor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15</a:t>
            </a:r>
          </a:p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 have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the keys of death &amp; of Hades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Keys = authority. Jesus has authority over death &amp; place of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dead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4800"/>
            <a:ext cx="7696200" cy="762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A reminder to consider others Please: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1295400"/>
            <a:ext cx="8458200" cy="5334000"/>
          </a:xfrm>
        </p:spPr>
        <p:txBody>
          <a:bodyPr/>
          <a:lstStyle/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Silence your cell phone &amp; all electronic devices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Use the nursery or cry room if your child is fussy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Get up during the preaching only if absolutely necessary (please sit in back if you must leave early)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Refrain from eating &amp; drinking during worship service (</a:t>
            </a:r>
            <a:r>
              <a:rPr lang="en-US" altLang="en-US" b="1" smtClean="0"/>
              <a:t>except medical needs) </a:t>
            </a:r>
            <a:endParaRPr lang="en-US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Glorious Appearance of the Son of 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Jesus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can give eternal life </a:t>
            </a:r>
            <a:r>
              <a:rPr lang="en-US" altLang="en-US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(John 10:27-30) </a:t>
            </a:r>
            <a:endParaRPr lang="en-US" altLang="en-US" sz="36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condemn to eternal punishment </a:t>
            </a:r>
            <a:r>
              <a:rPr lang="en-US" altLang="en-US" sz="3600" b="1" dirty="0">
                <a:solidFill>
                  <a:srgbClr val="FFFFFF"/>
                </a:solidFill>
                <a:latin typeface="Arial Narrow" panose="020B0606020202030204" pitchFamily="34" charset="0"/>
              </a:rPr>
              <a:t>(Matt. 25:31-46)</a:t>
            </a:r>
            <a:endParaRPr lang="en-US" altLang="en-US" sz="36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4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Glorified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Christ’s Instructions to John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1:19-20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John is commanded to write things you have seen, things that are, things which will take place after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Vs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20 - Jesus reveals a mystery, something previously hidden is uncovered and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explained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Glorified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Christ’s Instructions to John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1:19-20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Seven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stars in right hand are </a:t>
            </a:r>
            <a:r>
              <a:rPr lang="en-US" altLang="en-US" sz="4400" b="1" dirty="0">
                <a:solidFill>
                  <a:srgbClr val="FFFFFF"/>
                </a:solidFill>
                <a:latin typeface="TekniaGreek" panose="02000503060000020004" pitchFamily="2" charset="0"/>
              </a:rPr>
              <a:t>a[</a:t>
            </a:r>
            <a:r>
              <a:rPr lang="en-US" altLang="en-US" sz="4400" b="1" dirty="0" err="1">
                <a:solidFill>
                  <a:srgbClr val="FFFFFF"/>
                </a:solidFill>
                <a:latin typeface="TekniaGreek" panose="02000503060000020004" pitchFamily="2" charset="0"/>
              </a:rPr>
              <a:t>ggeloV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/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angelos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- angels or messengers of the seven churches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These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stars receive commendation and rebuke - that does not fit angels - messengers from God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9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Glorified Christ’s Instructions to John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1:19-20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Stars can represent a teacher, good or bad (Dan. 12:3; Jude 13), these are human messengers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someone respected in that church who will carry the message of the Revelation back to that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church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Glorified Christ’s Instructions to John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1:19-20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lampstands represent the 7 churches, and Jesus is in the midst of them ready to give each a message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9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" y="0"/>
            <a:ext cx="9144000" cy="6778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Conclusions</a:t>
            </a:r>
            <a:endParaRPr lang="en-US" altLang="en-US" sz="3600" b="1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863"/>
            <a:ext cx="9144000" cy="6180137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People are comfortable with Jesus if He does not pose a threat (a baby or a good teacher meek &amp; mild)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Jesus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glorious &amp; exalted beyond the description of any mere human. He is God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incarnate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" y="0"/>
            <a:ext cx="9144000" cy="6778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Conclusions</a:t>
            </a:r>
            <a:endParaRPr lang="en-US" altLang="en-US" sz="3600" b="1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863"/>
            <a:ext cx="9144000" cy="6180137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Jesus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the Savior giving eternal life all who repent and believe - Love Him!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Jesus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the just judge who condemns eternally the unrighteous who do not repentant - Fear Him!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02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Glorified Christ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1:12-20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Preface: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Revelation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1:1-3.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revelation from God the Father ➔ Jesus Christ ➔ angel ➔ John ➔ God’s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slaves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Glorified Christ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1:12-20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Salutation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: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Revelation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1:4-5a.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John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writes to 7 churches in Asia wishing them grace &amp; peace from the Triune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8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Glorified Christ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1:12-20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Doxology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: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Revelation 1:5-6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Glory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given to Christ for what He has done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Attestation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: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Revelation 1:7-8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Father attests to the truth of the declaration that Jesus is coming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back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6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Glorified Christ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1:12-20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Commission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: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Revelation 1:9-11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9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3849232" cy="34282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0179" y="228600"/>
            <a:ext cx="43735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44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John </a:t>
            </a:r>
            <a:r>
              <a:rPr lang="en-US" altLang="en-US" sz="44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the Apostle was </a:t>
            </a:r>
            <a:r>
              <a:rPr lang="en-US" altLang="en-US" sz="4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exiled to Patmos, a small, barren volcanic island off the coast of modern Turkey, about </a:t>
            </a:r>
            <a:r>
              <a:rPr lang="en-US" altLang="en-US" sz="40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AD</a:t>
            </a:r>
            <a:r>
              <a:rPr lang="en-US" altLang="en-US" sz="44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 </a:t>
            </a:r>
            <a:r>
              <a:rPr lang="en-US" altLang="en-US" sz="4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95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9" y="3266038"/>
            <a:ext cx="4789283" cy="35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John’s Commission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1:9-11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1148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John is to write to 7 cities in Asia located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on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road making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 loop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tying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together this area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- each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a mail hub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543" t="22835" r="14175" b="14291"/>
          <a:stretch/>
        </p:blipFill>
        <p:spPr>
          <a:xfrm>
            <a:off x="3962400" y="1295400"/>
            <a:ext cx="4724400" cy="54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Glorious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Appearance of the Son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Man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 Revelation 1:12-18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Revelation 1:12–16. What John sees.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John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turns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&amp; first sees seven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golden lampstands upon which an oil lamp would be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placed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841</TotalTime>
  <Words>976</Words>
  <Application>Microsoft Office PowerPoint</Application>
  <PresentationFormat>On-screen Show (4:3)</PresentationFormat>
  <Paragraphs>102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TekniaGreek</vt:lpstr>
      <vt:lpstr>Times New Roman</vt:lpstr>
      <vt:lpstr>Wingdings</vt:lpstr>
      <vt:lpstr>Custom Design</vt:lpstr>
      <vt:lpstr>3_Default Design</vt:lpstr>
      <vt:lpstr>Grace Bible Church  Glorifying God  by Making Disciples of Jesus Christ</vt:lpstr>
      <vt:lpstr>A reminder to consider others Please:</vt:lpstr>
      <vt:lpstr>The Glorified Christ Revelation 1:12-20</vt:lpstr>
      <vt:lpstr>The Glorified Christ Revelation 1:12-20</vt:lpstr>
      <vt:lpstr>The Glorified Christ Revelation 1:12-20</vt:lpstr>
      <vt:lpstr>The Glorified Christ Revelation 1:12-20</vt:lpstr>
      <vt:lpstr>PowerPoint Presentation</vt:lpstr>
      <vt:lpstr>John’s Commission  Revelation 1:9-11</vt:lpstr>
      <vt:lpstr>Glorious Appearance of the Son of Man  Revelation 1:12-18</vt:lpstr>
      <vt:lpstr>PowerPoint Presentation</vt:lpstr>
      <vt:lpstr>Glorious Appearance of the Son of Man  Revelation 1:12-18</vt:lpstr>
      <vt:lpstr>Glorious Appearance of the Son of Man  Revelation 1:12-18</vt:lpstr>
      <vt:lpstr>Glorious Appearance of the Son of Man  Revelation 1:12-18</vt:lpstr>
      <vt:lpstr>Glorious Appearance of the Son of Man  Revelation 1:12-18</vt:lpstr>
      <vt:lpstr>Glorious Appearance of the Son of Man  Revelation 1:12-18</vt:lpstr>
      <vt:lpstr>Glorious Appearance of the Son of Man  Revelation 1:12-18</vt:lpstr>
      <vt:lpstr>Glorious Appearance of the Son of Man  Revelation 1:12-18</vt:lpstr>
      <vt:lpstr>Glorious Appearance of the Son of Man  Revelation 1:12-18</vt:lpstr>
      <vt:lpstr>Glorious Appearance of the Son of Man  Revelation 1:12-18</vt:lpstr>
      <vt:lpstr>Glorious Appearance of the Son of Man  Revelation 1:12-18</vt:lpstr>
      <vt:lpstr>Glorified Christ’s Instructions to John  Revelation 1:19-20</vt:lpstr>
      <vt:lpstr>Glorified Christ’s Instructions to John  Revelation 1:19-20</vt:lpstr>
      <vt:lpstr>Glorified Christ’s Instructions to John  Revelation 1:19-20</vt:lpstr>
      <vt:lpstr>Glorified Christ’s Instructions to John  Revelation 1:19-20</vt:lpstr>
      <vt:lpstr>Conclusions</vt:lpstr>
      <vt:lpstr>Conclusions</vt:lpstr>
      <vt:lpstr>Grace Bible Church  Glorifying God  by Making Disciples of Jesus Christ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</dc:creator>
  <cp:lastModifiedBy>Microsoft account</cp:lastModifiedBy>
  <cp:revision>58</cp:revision>
  <dcterms:modified xsi:type="dcterms:W3CDTF">2025-01-26T01:36:26Z</dcterms:modified>
</cp:coreProperties>
</file>