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2"/>
  </p:notesMasterIdLst>
  <p:sldIdLst>
    <p:sldId id="296" r:id="rId3"/>
    <p:sldId id="299" r:id="rId4"/>
    <p:sldId id="260" r:id="rId5"/>
    <p:sldId id="300" r:id="rId6"/>
    <p:sldId id="278" r:id="rId7"/>
    <p:sldId id="301" r:id="rId8"/>
    <p:sldId id="302" r:id="rId9"/>
    <p:sldId id="279" r:id="rId10"/>
    <p:sldId id="303" r:id="rId11"/>
    <p:sldId id="304" r:id="rId12"/>
    <p:sldId id="280" r:id="rId13"/>
    <p:sldId id="305" r:id="rId14"/>
    <p:sldId id="306" r:id="rId15"/>
    <p:sldId id="281" r:id="rId16"/>
    <p:sldId id="307" r:id="rId17"/>
    <p:sldId id="308" r:id="rId18"/>
    <p:sldId id="309" r:id="rId19"/>
    <p:sldId id="282" r:id="rId20"/>
    <p:sldId id="310" r:id="rId21"/>
    <p:sldId id="317" r:id="rId22"/>
    <p:sldId id="311" r:id="rId23"/>
    <p:sldId id="312" r:id="rId24"/>
    <p:sldId id="313" r:id="rId25"/>
    <p:sldId id="283" r:id="rId26"/>
    <p:sldId id="318" r:id="rId27"/>
    <p:sldId id="319" r:id="rId28"/>
    <p:sldId id="315" r:id="rId29"/>
    <p:sldId id="287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4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3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23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806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222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290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1737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253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547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733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0923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346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4DB4C6-A10D-4325-A5DA-111A6EAFA07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0053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4DB4C6-A10D-4325-A5DA-111A6EAFA07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747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860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246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623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159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50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Doxology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1:5-6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Forever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&amp; ever (age to age) = continuing in the future for perpetuity. Amen = pronouncement it is all true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promised return of Jesus underlies all the Apocalypse: What happens before, during &amp; after His return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returns with the clouds: Daniel 7:13; Matthew 24:30; 26:64; Acts 1:9-11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coming is imminent - present tense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“is coming”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instead of future tense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“will come”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Nothing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hidden / secretive about Jesus’ return - every eye will see Him</a:t>
            </a:r>
          </a:p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Those who pierced Him”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cf. Zech. 12:10 &amp; Isaiah 53:5. Those who would have agreed to Jesus’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8185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mourning of repentance, but of wailing, violent outcries alternating with laments - Zech. 12:10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gives an emphatic “Yes! Amen” - This absolutely certain. The speaker of vs. 8 also verifies it.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the Father &amp; God the Son are co-equal in all attributes - Jesus’ manifests the Father (Col. 2:9; Heb. 1:3)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uses the covenant name of God, “I am,”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Exod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3:14) of Himself in John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8:58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Alpha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&amp; Omega / first &amp; last / beginning &amp; end are used of Jesus (Rev. 22:13) and the Father (Isa. 41:3;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etc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Almighty is used of the Lord God distinguished from the lamb (Rev. 21:22) &amp; of the Lamb (Rev.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15:3</a:t>
            </a:r>
          </a:p>
        </p:txBody>
      </p:sp>
    </p:spTree>
    <p:extLst>
      <p:ext uri="{BB962C8B-B14F-4D97-AF65-F5344CB8AC3E}">
        <p14:creationId xmlns:p14="http://schemas.microsoft.com/office/powerpoint/2010/main" val="17945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Who is &amp; who was &amp; who is to come”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used for the Father (Rev. 1:4; 4:8), but Jesus is also eternal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1:1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subject of vs. 7, but in vs. 8 it is the Lord God that attests to the truth of vs.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06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Theme of the Book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1:7-8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passage definitively uses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“Lord God”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for the Son; The Father attests to the Son (Mt. 3:16-17; 17:2-5)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law requires witness to be borne by someone other than self (John 5). The Father assures truth of vs. 7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 humbly identifies himself as “brother” &amp; “fellow partaker” with those also suffering for Jesus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Suffering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normal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disciples of Christ (Acts 3, 5, etc.) in the “fellowship of suffering” (Phil. 3:10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Emperor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Domitian became an ego-maniac &amp; caused a lot of people to suffering including faithful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3849232" cy="34282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0179" y="228600"/>
            <a:ext cx="43735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44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John </a:t>
            </a:r>
            <a:r>
              <a:rPr lang="en-US" altLang="en-US" sz="44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was exiled to Patmos, a small, barren volcanic island off the coast of modern Turkey, about ad 95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3266038"/>
            <a:ext cx="4789283" cy="35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“in the Spirit” - an ecstatic state which would have been similar to Ezekiel (2:2; 3:12, 14, 24)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occurred on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“the Lord’s Day”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not 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“Day of the Lord” 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which would not fit this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4378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Lord’s Day”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used at that time &amp; area to refer to the first day of the week, our Sunday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Acts 20:7; 1 Cor. 16:2 - the practice of some churches meeting on the first day of the week began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15109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Rom. 14:5-6; Gal. 4:10; Col. 2:16-17 - meeting for worship is according to preference - it varies worldwide</a:t>
            </a:r>
          </a:p>
        </p:txBody>
      </p:sp>
    </p:spTree>
    <p:extLst>
      <p:ext uri="{BB962C8B-B14F-4D97-AF65-F5344CB8AC3E}">
        <p14:creationId xmlns:p14="http://schemas.microsoft.com/office/powerpoint/2010/main" val="11361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 hears a loud voice like a trumpet - he will hear after this many loud voices from different beings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voice of Jesus - who is described in verses 12-20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told to write a book and send it to seven particular churches located in the Roman province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1148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These cities are located on the road that makes a loop that ties together this area of Asia - each is a mail hub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543" t="22835" r="14175" b="14291"/>
          <a:stretch/>
        </p:blipFill>
        <p:spPr>
          <a:xfrm>
            <a:off x="3962400" y="1295400"/>
            <a:ext cx="4724400" cy="54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038600" cy="57150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specific letter to each church would be shared with all - indicating application to similar churches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543" t="22835" r="14175" b="14291"/>
          <a:stretch/>
        </p:blipFill>
        <p:spPr>
          <a:xfrm>
            <a:off x="3962400" y="1295400"/>
            <a:ext cx="4724400" cy="54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Commission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Allegorical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interpretation of these churches representing time periods of any kinds is foreign to the text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Everything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particular: person, place, time, reason, state of being, day, command, book,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churches</a:t>
            </a:r>
          </a:p>
        </p:txBody>
      </p:sp>
    </p:spTree>
    <p:extLst>
      <p:ext uri="{BB962C8B-B14F-4D97-AF65-F5344CB8AC3E}">
        <p14:creationId xmlns:p14="http://schemas.microsoft.com/office/powerpoint/2010/main" val="8823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 is not writing mystical allegory - he writes to bless those who read &amp; heed this prophecy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Salutation &amp; Commission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1:4-11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actual author of Revelation is God the Father ➔ Jesus Christ ➔ Angel ➔ John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Literal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interpretation prevailed until Augustine in 5th century. It revived due to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Reformation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Salutation &amp; Commission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1:4-11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Scripture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God’s revelation to man to be understood as He intended - that requires a literal hermeneutic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prophecy that will bring a blessing to those that read and heed it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“things must soon take place”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“the time is near”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refer to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imminency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&amp; increases urgency to heed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1:4-5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 gives a common greeting among Christians wishing God’s grace and peace to the recipients </a:t>
            </a:r>
          </a:p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From Him who is and who was and who is to come”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God the Father</a:t>
            </a:r>
          </a:p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seven Spirits who are before His throne”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God the Spirit (cf. Rev. 3:1; 4:5; 5:6; Zech. 4:1-10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1:4-5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Jesus Christ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” is God the Son. The three additional titles arise from Psalm 89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faithful witness - Ps 89:36-37.  Jesus was a faithful witness to what the Father said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8:31; 12:49-50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33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1:4-5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firstborn of the dead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Ps. 89:27. Jesus is preeminent of those resurrected (Col. 1:18; 1 Cor. 15:23)</a:t>
            </a:r>
          </a:p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ruler of the kings of the earth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Ps. 89:27. Jesus returns as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“King of kings, and Lord of lords”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(Rev. 19)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Doxology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1:5-6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paid the price of redemption from our sins with His own precious blood (1 Peter 1:18-19)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love is not just in the past, it is in the present too and remains current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active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John’s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Doxology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1:5-6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as priests (1 Peter 2:9-10) lead in worship and mediate between God &amp; man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Glory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refers to honor, reverence, exultation that belong to God. Dominion = power to rule /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9053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975</TotalTime>
  <Words>1221</Words>
  <Application>Microsoft Office PowerPoint</Application>
  <PresentationFormat>On-screen Show (4:3)</PresentationFormat>
  <Paragraphs>110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John’s Salutation &amp; Commission Revelation 1:4-11</vt:lpstr>
      <vt:lpstr>John’s Salutation &amp; Commission Revelation 1:4-11</vt:lpstr>
      <vt:lpstr>John’s Salutation Revelation 1:4-5</vt:lpstr>
      <vt:lpstr>John’s Salutation Revelation 1:4-5</vt:lpstr>
      <vt:lpstr>John’s Salutation Revelation 1:4-5</vt:lpstr>
      <vt:lpstr>John’s Doxology Revelation 1:5-6</vt:lpstr>
      <vt:lpstr>John’s Doxology Revelation 1:5-6</vt:lpstr>
      <vt:lpstr>John’s Doxology Revelation 1:5-6</vt:lpstr>
      <vt:lpstr>The Theme of the Book  Revelation 1:7-8</vt:lpstr>
      <vt:lpstr>The Theme of the Book  Revelation 1:7-8</vt:lpstr>
      <vt:lpstr>The Theme of the Book  Revelation 1:7-8</vt:lpstr>
      <vt:lpstr>The Theme of the Book  Revelation 1:7-8</vt:lpstr>
      <vt:lpstr>The Theme of the Book  Revelation 1:7-8</vt:lpstr>
      <vt:lpstr>The Theme of the Book  Revelation 1:7-8</vt:lpstr>
      <vt:lpstr>The Theme of the Book  Revelation 1:7-8</vt:lpstr>
      <vt:lpstr>John’s Commission  Revelation 1:9-11</vt:lpstr>
      <vt:lpstr>John’s Commission  Revelation 1:9-11</vt:lpstr>
      <vt:lpstr>PowerPoint Presentation</vt:lpstr>
      <vt:lpstr>John’s Commission  Revelation 1:9-11</vt:lpstr>
      <vt:lpstr>John’s Commission  Revelation 1:9-11</vt:lpstr>
      <vt:lpstr>John’s Commission  Revelation 1:9-11</vt:lpstr>
      <vt:lpstr>John’s Commission  Revelation 1:9-11</vt:lpstr>
      <vt:lpstr>John’s Commission  Revelation 1:9-11</vt:lpstr>
      <vt:lpstr>John’s Commission  Revelation 1:9-11</vt:lpstr>
      <vt:lpstr>John’s Commission  Revelation 1:9-11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56</cp:revision>
  <dcterms:modified xsi:type="dcterms:W3CDTF">2025-01-19T04:16:46Z</dcterms:modified>
</cp:coreProperties>
</file>