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3"/>
  </p:notesMasterIdLst>
  <p:sldIdLst>
    <p:sldId id="296" r:id="rId3"/>
    <p:sldId id="299" r:id="rId4"/>
    <p:sldId id="260" r:id="rId5"/>
    <p:sldId id="300" r:id="rId6"/>
    <p:sldId id="301" r:id="rId7"/>
    <p:sldId id="302" r:id="rId8"/>
    <p:sldId id="303" r:id="rId9"/>
    <p:sldId id="278" r:id="rId10"/>
    <p:sldId id="304" r:id="rId11"/>
    <p:sldId id="279" r:id="rId12"/>
    <p:sldId id="305" r:id="rId13"/>
    <p:sldId id="306" r:id="rId14"/>
    <p:sldId id="280" r:id="rId15"/>
    <p:sldId id="307" r:id="rId16"/>
    <p:sldId id="281" r:id="rId17"/>
    <p:sldId id="312" r:id="rId18"/>
    <p:sldId id="313" r:id="rId19"/>
    <p:sldId id="314" r:id="rId20"/>
    <p:sldId id="282" r:id="rId21"/>
    <p:sldId id="315" r:id="rId22"/>
    <p:sldId id="316" r:id="rId23"/>
    <p:sldId id="283" r:id="rId24"/>
    <p:sldId id="317" r:id="rId25"/>
    <p:sldId id="284" r:id="rId26"/>
    <p:sldId id="318" r:id="rId27"/>
    <p:sldId id="286" r:id="rId28"/>
    <p:sldId id="319" r:id="rId29"/>
    <p:sldId id="320" r:id="rId30"/>
    <p:sldId id="287" r:id="rId31"/>
    <p:sldId id="297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3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0842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6068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9217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6903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904515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6995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68454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84296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28449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83903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61960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32434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6744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1219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1669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3758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116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1584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Hermeneutical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Approaches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61264"/>
            <a:ext cx="9144000" cy="619673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Continuous-historical: A symbolic presentation of church history culminating in the second advent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Allegorical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approach allows almost endless interpretations that change as history unfolds.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1584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Hermeneutical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Approaches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61264"/>
            <a:ext cx="9144000" cy="619673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Timeless-symbolic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idealist: It represents the timeless conflict of good and evil in every age  - Allegorical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Contextualize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same / similar to stand point epistemology.  Interpretation based on own culture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experience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1876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1584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Hermeneutical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Approaches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61264"/>
            <a:ext cx="9144000" cy="619673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Futurist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Revelation is prophecy of things that must take place. Literal / grammatical-historical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interpreters will mix their methods creating additional confusion and unique interpretations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51297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Theological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Systems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Theological presuppositions will direct the hermeneutic that is used in order to validate that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theology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Theological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Systems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Premillennialism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Jesus physically returns prior to setting up His millennial kingdom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variations in this view because not all follow a literal hermeneutic on all passages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81998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395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Theological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Systems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3158"/>
            <a:ext cx="9144000" cy="621484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Amillennialism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has many variations but its essential elements is no actual millennium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allegorical / mystical / spiritual interpretation to make the kingdom &amp; reign of Christ only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spiritual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395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Theological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Systems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3158"/>
            <a:ext cx="9144000" cy="621484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dominant over chiliasm in the 5th century due to Augustine &amp; social-political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situation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6906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395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Theological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Systems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3158"/>
            <a:ext cx="9144000" cy="621484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Postmillennialism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Christianity will bring in a millennium (symbolic) of suppressed evil &amp; elevated good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returns after the millennium of undefined length, Jesus returns &amp; the dead are resurrected to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8848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395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Theological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Systems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3158"/>
            <a:ext cx="9144000" cy="621484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Postmillennialism has waxed &amp; waned depending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the socio-political situation of the time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741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99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Structure of Revelation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Many outlines developed from simple to complex, from confusing to memorable alliteration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structure of Revelation follows its stated purpose in 1:1 and instructions to John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99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Structure of Revelation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marL="398463" indent="-3984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The Things Which You Have Seen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1:1-20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prologue detailing John’s commission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write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The Things which Are (2:1-3:22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marL="742950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letters to the seven churches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Asia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6426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99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Structure of Revelation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marL="687388" indent="-6334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III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The Things Which Will Take Place After This (4:1-22:21).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96925" lvl="1" indent="-6254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includes the scene in heaven, the tribulation period, the second coming of the Lord Jesus, the Millennium, judgment and the eternal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state.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062676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565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Structure of Revelation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structure is more complex than suggested by the literary outline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Chapter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 gives a symbolic history of Satan’s efforts to destroy God’s plan of salvation &amp;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protection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565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Structure of Revelation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7th seal brings the 7 trumpet judgments. The 7th trumpet brings the 7 bowl judgments.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lot of symbolism, but symbols have established meaning while allegory allows imagination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27108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John’s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Salutation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is the one writing the letter to the 7 churches in the Roman province of Asia (western Turkey)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message is meant for all Christians, but they go to these 7 churches first to be sent out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John’s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Salutation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greeting is a common to Christianity - a wish to stand in God’s grace and experience His peace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4391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John’s Salutation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marks a threefold source for this greeting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“one who is and was and who is to come”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proper name for God the Father expressing He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eternal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John’s Salutation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(who is);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(who was); 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(who is to come) - expressing imminence of the prophecies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Seven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Spirits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- see Revelation 3:1; 4:5; 5:6; Zechariah 4:1-10;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9082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John’s Salutation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Faithful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witness;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Firstborn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dead; 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Ruler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kings of the earth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86051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blessings of reading Revelation only come to those that heed it - which requires believing it is from God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Methods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interpretation that confuse its message diminish the blessing and receiving God’s grace &amp; peace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Introduction to The Apocalypse, Part 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Apocalypse means to “uncover”  - but it also now has the connotation of “great disaster”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Dionysius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challenged the authorship of Revelation and advocated allegorical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interpretation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Introduction to The Apocalypse, Part 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authorship of Revelation is well attested externally and internally that it is John the Apostle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1:1–2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human author, the apostle John, was only bearing witness to what God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revealed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51521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Introduction to The Apocalypse, Part 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properly slaves of God - we have been purchased with the blood of Christ who is our master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“things that must happen”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what Jesus told in the Olivet Discourse and Daniel was given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prophecy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82113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Introduction to The Apocalypse, Part 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That these things must happen soon / the time is near is often used to reject the prophetic view of Revelation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is the same / similar to statements by Jesus, apostles &amp; prophets - it refers to the doctrine of imminence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83081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Introduction to The Apocalypse, Part 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Hearing, reading &amp; heeding brings a blessing in motivation repentance and the pursuit of holiness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2111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Hermeneutical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Approaches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“Hermeneutic” simply refers to the method used to determine interpretation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Presuppositions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determine theology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hermeneutic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Hermeneutical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Approaches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Preterism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Assumes all events in Revelation fulfilled by ad 70 when Temple is destroyed.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removes the prophetic elements of Revelation substituting vague suppositions - allegorical hermeneutic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04442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811</TotalTime>
  <Words>968</Words>
  <Application>Microsoft Office PowerPoint</Application>
  <PresentationFormat>On-screen Show (4:3)</PresentationFormat>
  <Paragraphs>121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Introduction to The Apocalypse, Part 2 Revelation 1:4-5</vt:lpstr>
      <vt:lpstr>Introduction to The Apocalypse, Part 2 Revelation 1:4-5</vt:lpstr>
      <vt:lpstr>Introduction to The Apocalypse, Part 2 Revelation 1:4-5</vt:lpstr>
      <vt:lpstr>Introduction to The Apocalypse, Part 2 Revelation 1:4-5</vt:lpstr>
      <vt:lpstr>Introduction to The Apocalypse, Part 2 Revelation 1:4-5</vt:lpstr>
      <vt:lpstr>Hermeneutical Approaches</vt:lpstr>
      <vt:lpstr>Hermeneutical Approaches</vt:lpstr>
      <vt:lpstr>Hermeneutical Approaches</vt:lpstr>
      <vt:lpstr>Hermeneutical Approaches</vt:lpstr>
      <vt:lpstr>Hermeneutical Approaches</vt:lpstr>
      <vt:lpstr>Theological Systems</vt:lpstr>
      <vt:lpstr>Theological Systems</vt:lpstr>
      <vt:lpstr>Theological Systems</vt:lpstr>
      <vt:lpstr>Theological Systems</vt:lpstr>
      <vt:lpstr>Theological Systems</vt:lpstr>
      <vt:lpstr>Theological Systems</vt:lpstr>
      <vt:lpstr>Structure of Revelation </vt:lpstr>
      <vt:lpstr>Structure of Revelation </vt:lpstr>
      <vt:lpstr>Structure of Revelation </vt:lpstr>
      <vt:lpstr>Structure of Revelation </vt:lpstr>
      <vt:lpstr>Structure of Revelation </vt:lpstr>
      <vt:lpstr>John’s Salutation Revelation 1:4-8</vt:lpstr>
      <vt:lpstr>John’s Salutation Revelation 1:4-8</vt:lpstr>
      <vt:lpstr>John’s Salutation Revelation 1:4-8</vt:lpstr>
      <vt:lpstr>John’s Salutation Revelation 1:4-8</vt:lpstr>
      <vt:lpstr>John’s Salutation Revelation 1:4-8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2025-01-12T03:45:40Z</dcterms:modified>
</cp:coreProperties>
</file>