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2" r:id="rId10"/>
    <p:sldId id="303" r:id="rId11"/>
    <p:sldId id="304" r:id="rId12"/>
    <p:sldId id="280" r:id="rId13"/>
    <p:sldId id="305" r:id="rId14"/>
    <p:sldId id="281" r:id="rId15"/>
    <p:sldId id="306" r:id="rId16"/>
    <p:sldId id="307" r:id="rId17"/>
    <p:sldId id="308" r:id="rId18"/>
    <p:sldId id="282" r:id="rId19"/>
    <p:sldId id="309" r:id="rId20"/>
    <p:sldId id="310" r:id="rId21"/>
    <p:sldId id="283" r:id="rId22"/>
    <p:sldId id="311" r:id="rId23"/>
    <p:sldId id="287" r:id="rId24"/>
    <p:sldId id="29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8BB26C-AE9A-4E2C-B4F5-628ED34A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4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9A4BE-85BA-449F-8E6C-274D4083E64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28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54EFB-5ACA-409B-84F7-AE8EC6B4BAF5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0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289F3-4958-4280-B687-33B0F7FE7A08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289F3-4958-4280-B687-33B0F7FE7A08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70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8507-E465-454D-BE4A-64FD59772C35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78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8507-E465-454D-BE4A-64FD59772C35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56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8507-E465-454D-BE4A-64FD59772C35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1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8507-E465-454D-BE4A-64FD59772C35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08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4B73E-6C9C-433C-896A-C177B9EDC7E3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67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4B73E-6C9C-433C-896A-C177B9EDC7E3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17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4B73E-6C9C-433C-896A-C177B9EDC7E3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1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7DE05-2996-47F0-8487-4C20DD24E68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A6779D8-C46C-4727-BDA8-A9348089691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2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5F1FE-1DC9-49BF-9A72-DB274C9C0012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23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5F1FE-1DC9-49BF-9A72-DB274C9C0012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02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69BE0-223A-406D-9FFD-A07663943C2C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35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AA10E-2050-4C9D-A700-B3554FF25F04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7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58894-7B0E-4E47-9876-3EF4C3DFCF72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2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BB652-1E32-4DCA-89C2-8AE4E9FDEF0C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06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BB652-1E32-4DCA-89C2-8AE4E9FDEF0C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35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BB652-1E32-4DCA-89C2-8AE4E9FDEF0C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94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54EFB-5ACA-409B-84F7-AE8EC6B4BAF5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99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54EFB-5ACA-409B-84F7-AE8EC6B4BAF5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0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54EFB-5ACA-409B-84F7-AE8EC6B4BAF5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6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79BD-C5D5-4CA6-9874-C69892C92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99D5-9DBF-4264-A2A6-354DA293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8763-7573-401F-BBA1-B9B608B6B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C45A-A7C1-41C6-866B-F62BECD37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C21C1-65DA-44AB-8BFF-4E8F171DF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00D0-AE7F-4AD5-9AD9-A82468A70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885A-8C03-4084-B802-647E9D18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F7194-7050-4B44-9936-6A165AECA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CCBFC-AFE3-4422-BE47-2D4E529DE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858B-5B99-40BC-99EE-5D197BE31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73D8D-4852-4FA3-8BE3-ED1F85F97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EEDA6C-F121-4275-BBCA-CE1DF61B5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Righteous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25:34-40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good works are evidence of a righteous heart - James 2:15-17, 1 John 4:17-18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righteous, the sheep, are judged and commended and inherit the kingdom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This description is the exact opposite of the righteous - and astonished, they seek to justify themselves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Blind to the reason for their condemnation, the judge clarifies in verse 45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Sins of omission - failure to do right - are just as serious as sins of commission - actions of doing wrong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knows the heart, and the failure to do right reveals the true nature of the heart as much as actions of evil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sentence pronounced on the goats is disturbing because even the concept of hell is disturbing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Ignoring, reinterpreting or rejecting the doctrine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foolishness for truth is reality whether liked or not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is real and His character is what it is whether you like it or not or believe it or not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judge is neither arbitrary nor cruel and the punishment is perfectly just and appropriate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place of “eternal fire” was prepared by God for the devil and his angels, not men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go to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for failure to appropriate God’s provision for salvation - not because they are predestined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Sin condemns everyone (Romans 3:23; 6:23), but God provides redemption and forgiveness in Jesus Christ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desire is for you to repent and not perish - 2 Peter 3:9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response to the unrepentant includes granting them their desire to be away from His presence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As physical creatures, we react with horror to the descriptions of hell - eternal fire, darkness, worms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In reality, the worst aspect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being shut out from the presence of the Lord - 2 Thessalonians 1:9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Hell is a place of punishment for all the wicked, and friends do not want friends to go there - Luke 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Wicked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25:41-45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Those who follow the lies of the devil should not be surprised to find they will spend eternity with him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righteousness and justice magnify His love that satisfied both to provide salvation in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Final Destiny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presents the reality of both eternal life and eternal punishment side by side in this passage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This passage is also destroys the concepts of a temporary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 either annihilation or a purgatory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Final Destiny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25:46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are either a sheep that inherits eternal life or a goat sent away to eternal punishment - no other options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love to redeem sinners should amaze us, not His wrath against the unrepentant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Olivet Discourse is unsettling, yet ends on a positive note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warnings to be prepared are a fitting conclusion for the year - if you are not ready, get ready today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message of Jesus’ return and eternal life is the hope of the Christian - may it be soon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Sheep or a Goat?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25:31-46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Olivet Discourse gives details about the sign of the end of the age and warnings to be ready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Coming Judgment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25:31-33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Revelation 19:11-21 - upon His return, the Lord destroys the rebellious armies gathered against Him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Matthew 25:31-46 - the Lord will judge those who are still alive - separating the “sheep” from the “goats”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Coming Judgment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25:31-33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Judgment belongs to Jesus (John 5:22), and He is now seated on His throne fulfilling many prophecies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This judgment is part of the great Day of the Lord occurring at the end Daniel’s 70th week - the Tribulation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Coming Judgment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25:31-33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Sheep are docile, gentle - the righteous. Goats are rambunctious - the unrighteous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Sheep come when called by the Shepherd (John 10:27) while goats do not so they are easy to separate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Righteous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25:34-40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came first in humility to be the substitute sacrifice for man’s sin, but He returns as conquering King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 invites the sheep to “inherit the kingdom prepared for you from the foundation of the world.”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Righteous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25:34-40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planned for the sheep from eternity past - Ephesians 1:4-5; Romans 8:29-30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promises are so certain a future event is described with the past tense - “glorified”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Judgment of the Righteous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25:34-40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evidence of their righteousness is their compassion and good deeds in daily life - Matthew 25:35-40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Salvation has its origin in eternity past, so works are subsequent - Salvation is by God’s grace, not 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803</TotalTime>
  <Words>904</Words>
  <Application>Microsoft Office PowerPoint</Application>
  <PresentationFormat>On-screen Show (4:3)</PresentationFormat>
  <Paragraphs>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 Sheep or a Goat? Matthew 25:31-46</vt:lpstr>
      <vt:lpstr>The Coming Judgment Matthew 25:31-33</vt:lpstr>
      <vt:lpstr>The Coming Judgment Matthew 25:31-33</vt:lpstr>
      <vt:lpstr>The Coming Judgment Matthew 25:31-33</vt:lpstr>
      <vt:lpstr>The Judgment of the Righteous Matthew 25:34-40</vt:lpstr>
      <vt:lpstr>The Judgment of the Righteous Matthew 25:34-40</vt:lpstr>
      <vt:lpstr>The Judgment of the Righteous Matthew 25:34-40</vt:lpstr>
      <vt:lpstr>The Judgment of the Righteous Matthew 25:34-40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Judgment of the Wicked Matthew 25:41-45</vt:lpstr>
      <vt:lpstr>The Final Destiny Matthew 25:46</vt:lpstr>
      <vt:lpstr>The Final Destiny Matthew 25:46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2024-12-26T15:38:16Z</dcterms:modified>
</cp:coreProperties>
</file>